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4.xml" ContentType="application/vnd.openxmlformats-officedocument.them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5.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6.xml" ContentType="application/vnd.openxmlformats-officedocument.theme+xml"/>
  <Override PartName="/ppt/slideLayouts/slideLayout22.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8" r:id="rId2"/>
    <p:sldMasterId id="2147483680" r:id="rId3"/>
    <p:sldMasterId id="2147483650" r:id="rId4"/>
    <p:sldMasterId id="2147483660" r:id="rId5"/>
    <p:sldMasterId id="2147483669" r:id="rId6"/>
    <p:sldMasterId id="2147483676" r:id="rId7"/>
  </p:sldMasterIdLst>
  <p:notesMasterIdLst>
    <p:notesMasterId r:id="rId19"/>
  </p:notesMasterIdLst>
  <p:sldIdLst>
    <p:sldId id="258" r:id="rId8"/>
    <p:sldId id="265" r:id="rId9"/>
    <p:sldId id="259" r:id="rId10"/>
    <p:sldId id="277" r:id="rId11"/>
    <p:sldId id="278" r:id="rId12"/>
    <p:sldId id="279" r:id="rId13"/>
    <p:sldId id="280" r:id="rId14"/>
    <p:sldId id="281" r:id="rId15"/>
    <p:sldId id="282" r:id="rId16"/>
    <p:sldId id="283" r:id="rId17"/>
    <p:sldId id="28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790A24"/>
    <a:srgbClr val="80807C"/>
    <a:srgbClr val="A30C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77755" autoAdjust="0"/>
  </p:normalViewPr>
  <p:slideViewPr>
    <p:cSldViewPr showGuides="1">
      <p:cViewPr varScale="1">
        <p:scale>
          <a:sx n="98" d="100"/>
          <a:sy n="98" d="100"/>
        </p:scale>
        <p:origin x="1038" y="72"/>
      </p:cViewPr>
      <p:guideLst>
        <p:guide orient="horz" pos="2160"/>
        <p:guide pos="3840"/>
      </p:guideLst>
    </p:cSldViewPr>
  </p:slideViewPr>
  <p:notesTextViewPr>
    <p:cViewPr>
      <p:scale>
        <a:sx n="3" d="2"/>
        <a:sy n="3" d="2"/>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tableStyles" Target="tableStyles.xml"/><Relationship Id="rId10" Type="http://schemas.openxmlformats.org/officeDocument/2006/relationships/slide" Target="slides/slide3.xml"/><Relationship Id="rId19"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F6ABC40-61B0-4616-ACB5-FE38E9737831}" type="doc">
      <dgm:prSet loTypeId="urn:microsoft.com/office/officeart/2005/8/layout/process1" loCatId="process" qsTypeId="urn:microsoft.com/office/officeart/2005/8/quickstyle/simple1" qsCatId="simple" csTypeId="urn:microsoft.com/office/officeart/2005/8/colors/accent2_2" csCatId="accent2" phldr="1"/>
      <dgm:spPr/>
    </dgm:pt>
    <dgm:pt modelId="{CDDB4D7F-F6CB-4385-A8AF-A9E7F961D241}">
      <dgm:prSet phldrT="[Text]"/>
      <dgm:spPr/>
      <dgm:t>
        <a:bodyPr/>
        <a:lstStyle/>
        <a:p>
          <a:r>
            <a:rPr lang="en-US" dirty="0"/>
            <a:t>Faculty creates packet</a:t>
          </a:r>
        </a:p>
      </dgm:t>
    </dgm:pt>
    <dgm:pt modelId="{818AEB48-FE40-4EC2-865F-EE2044971469}" type="parTrans" cxnId="{81E16379-9CD5-4EE6-A6FA-FA2C467F5B3A}">
      <dgm:prSet/>
      <dgm:spPr/>
      <dgm:t>
        <a:bodyPr/>
        <a:lstStyle/>
        <a:p>
          <a:endParaRPr lang="en-US"/>
        </a:p>
      </dgm:t>
    </dgm:pt>
    <dgm:pt modelId="{7D984DD7-03BB-4EFF-B1A5-64EB04BBF12D}" type="sibTrans" cxnId="{81E16379-9CD5-4EE6-A6FA-FA2C467F5B3A}">
      <dgm:prSet/>
      <dgm:spPr/>
      <dgm:t>
        <a:bodyPr/>
        <a:lstStyle/>
        <a:p>
          <a:endParaRPr lang="en-US"/>
        </a:p>
      </dgm:t>
    </dgm:pt>
    <dgm:pt modelId="{A567B3B0-E28E-480F-8C9F-44911CFFAADA}">
      <dgm:prSet phldrT="[Text]"/>
      <dgm:spPr/>
      <dgm:t>
        <a:bodyPr/>
        <a:lstStyle/>
        <a:p>
          <a:r>
            <a:rPr lang="en-US" dirty="0"/>
            <a:t>Departmental P&amp;T Committee Reviews</a:t>
          </a:r>
        </a:p>
      </dgm:t>
    </dgm:pt>
    <dgm:pt modelId="{A0B95DA2-4386-4213-8863-D3C080A18D31}" type="parTrans" cxnId="{6CAD8307-C82A-47D8-B113-921A39082423}">
      <dgm:prSet/>
      <dgm:spPr/>
      <dgm:t>
        <a:bodyPr/>
        <a:lstStyle/>
        <a:p>
          <a:endParaRPr lang="en-US"/>
        </a:p>
      </dgm:t>
    </dgm:pt>
    <dgm:pt modelId="{016478C5-9FE3-43BA-9729-C8EA4D225937}" type="sibTrans" cxnId="{6CAD8307-C82A-47D8-B113-921A39082423}">
      <dgm:prSet/>
      <dgm:spPr/>
      <dgm:t>
        <a:bodyPr/>
        <a:lstStyle/>
        <a:p>
          <a:endParaRPr lang="en-US"/>
        </a:p>
      </dgm:t>
    </dgm:pt>
    <dgm:pt modelId="{ED2F6075-9C9E-44B1-8CF5-E52801DEBDD6}">
      <dgm:prSet phldrT="[Text]"/>
      <dgm:spPr/>
      <dgm:t>
        <a:bodyPr/>
        <a:lstStyle/>
        <a:p>
          <a:r>
            <a:rPr lang="en-US" dirty="0"/>
            <a:t>Make needed changes and submit packet</a:t>
          </a:r>
        </a:p>
      </dgm:t>
    </dgm:pt>
    <dgm:pt modelId="{E991848F-EC74-42E4-94C8-C5E5123BAE24}" type="parTrans" cxnId="{C300257D-7AEE-4306-8ACF-5B32465B4C04}">
      <dgm:prSet/>
      <dgm:spPr/>
      <dgm:t>
        <a:bodyPr/>
        <a:lstStyle/>
        <a:p>
          <a:endParaRPr lang="en-US"/>
        </a:p>
      </dgm:t>
    </dgm:pt>
    <dgm:pt modelId="{8FFD17FF-E78D-4143-90DA-13FD0A17E6FB}" type="sibTrans" cxnId="{C300257D-7AEE-4306-8ACF-5B32465B4C04}">
      <dgm:prSet/>
      <dgm:spPr/>
      <dgm:t>
        <a:bodyPr/>
        <a:lstStyle/>
        <a:p>
          <a:endParaRPr lang="en-US"/>
        </a:p>
      </dgm:t>
    </dgm:pt>
    <dgm:pt modelId="{657419BF-A6EC-479D-B5AE-DCCC3BEB6DDF}">
      <dgm:prSet phldrT="[Text]"/>
      <dgm:spPr/>
      <dgm:t>
        <a:bodyPr/>
        <a:lstStyle/>
        <a:p>
          <a:r>
            <a:rPr lang="en-US" dirty="0"/>
            <a:t>COM P&amp;T Committee reviews and votes</a:t>
          </a:r>
        </a:p>
      </dgm:t>
    </dgm:pt>
    <dgm:pt modelId="{FF89856B-E540-4260-A5EC-9497F5DCCA6D}" type="parTrans" cxnId="{E2F62297-F256-4A3E-917F-9671C6A4C446}">
      <dgm:prSet/>
      <dgm:spPr/>
      <dgm:t>
        <a:bodyPr/>
        <a:lstStyle/>
        <a:p>
          <a:endParaRPr lang="en-US"/>
        </a:p>
      </dgm:t>
    </dgm:pt>
    <dgm:pt modelId="{10D10D70-F798-4AFE-B948-419EA453320D}" type="sibTrans" cxnId="{E2F62297-F256-4A3E-917F-9671C6A4C446}">
      <dgm:prSet/>
      <dgm:spPr/>
      <dgm:t>
        <a:bodyPr/>
        <a:lstStyle/>
        <a:p>
          <a:endParaRPr lang="en-US"/>
        </a:p>
      </dgm:t>
    </dgm:pt>
    <dgm:pt modelId="{D647DA01-DA09-497D-97E2-745ADC69B7C3}">
      <dgm:prSet phldrT="[Text]"/>
      <dgm:spPr/>
      <dgm:t>
        <a:bodyPr/>
        <a:lstStyle/>
        <a:p>
          <a:r>
            <a:rPr lang="en-US" dirty="0"/>
            <a:t>Dean reviews committee decisions</a:t>
          </a:r>
        </a:p>
      </dgm:t>
    </dgm:pt>
    <dgm:pt modelId="{9DB6449C-2015-41C3-8DEE-B4FF97D161D5}" type="parTrans" cxnId="{4F178D4C-091E-427F-AA37-F623F1F5EAC7}">
      <dgm:prSet/>
      <dgm:spPr/>
      <dgm:t>
        <a:bodyPr/>
        <a:lstStyle/>
        <a:p>
          <a:endParaRPr lang="en-US"/>
        </a:p>
      </dgm:t>
    </dgm:pt>
    <dgm:pt modelId="{41A045E1-6567-483F-9618-1312FD3A46D7}" type="sibTrans" cxnId="{4F178D4C-091E-427F-AA37-F623F1F5EAC7}">
      <dgm:prSet/>
      <dgm:spPr/>
      <dgm:t>
        <a:bodyPr/>
        <a:lstStyle/>
        <a:p>
          <a:endParaRPr lang="en-US"/>
        </a:p>
      </dgm:t>
    </dgm:pt>
    <dgm:pt modelId="{7A203BE4-2A08-4F27-890C-7BF3B63FBF92}">
      <dgm:prSet phldrT="[Text]"/>
      <dgm:spPr/>
      <dgm:t>
        <a:bodyPr/>
        <a:lstStyle/>
        <a:p>
          <a:r>
            <a:rPr lang="en-US" dirty="0"/>
            <a:t>Chancellor reviews decisions</a:t>
          </a:r>
        </a:p>
      </dgm:t>
    </dgm:pt>
    <dgm:pt modelId="{0C93649C-5ED2-4B27-A56D-1AA6020F785E}" type="parTrans" cxnId="{4C0E0352-A211-4DBC-A5E7-FCE3B0FDC631}">
      <dgm:prSet/>
      <dgm:spPr/>
      <dgm:t>
        <a:bodyPr/>
        <a:lstStyle/>
        <a:p>
          <a:endParaRPr lang="en-US"/>
        </a:p>
      </dgm:t>
    </dgm:pt>
    <dgm:pt modelId="{D3D7FD41-69B7-43DB-97D9-D01DCC4CBF7D}" type="sibTrans" cxnId="{4C0E0352-A211-4DBC-A5E7-FCE3B0FDC631}">
      <dgm:prSet/>
      <dgm:spPr/>
      <dgm:t>
        <a:bodyPr/>
        <a:lstStyle/>
        <a:p>
          <a:endParaRPr lang="en-US"/>
        </a:p>
      </dgm:t>
    </dgm:pt>
    <dgm:pt modelId="{E1D52029-63F9-4D50-8615-B2A4A63CBAF4}">
      <dgm:prSet phldrT="[Text]"/>
      <dgm:spPr/>
      <dgm:t>
        <a:bodyPr/>
        <a:lstStyle/>
        <a:p>
          <a:r>
            <a:rPr lang="en-US" dirty="0"/>
            <a:t>UA Board &amp; President review decisions</a:t>
          </a:r>
        </a:p>
      </dgm:t>
    </dgm:pt>
    <dgm:pt modelId="{A15FB9B6-37C1-4605-A930-506001E98C18}" type="parTrans" cxnId="{BB68565E-D711-4157-8D47-3687FA4A3DDF}">
      <dgm:prSet/>
      <dgm:spPr/>
      <dgm:t>
        <a:bodyPr/>
        <a:lstStyle/>
        <a:p>
          <a:endParaRPr lang="en-US"/>
        </a:p>
      </dgm:t>
    </dgm:pt>
    <dgm:pt modelId="{751660E6-9DC2-4F1D-AF7F-1EF363FC82C4}" type="sibTrans" cxnId="{BB68565E-D711-4157-8D47-3687FA4A3DDF}">
      <dgm:prSet/>
      <dgm:spPr/>
      <dgm:t>
        <a:bodyPr/>
        <a:lstStyle/>
        <a:p>
          <a:endParaRPr lang="en-US"/>
        </a:p>
      </dgm:t>
    </dgm:pt>
    <dgm:pt modelId="{86038551-F51F-43F6-93B2-54CEBE523357}">
      <dgm:prSet phldrT="[Text]"/>
      <dgm:spPr/>
      <dgm:t>
        <a:bodyPr/>
        <a:lstStyle/>
        <a:p>
          <a:r>
            <a:rPr lang="en-US" dirty="0"/>
            <a:t>If approved, P&amp;T go into effect on 7/1 of following year</a:t>
          </a:r>
        </a:p>
      </dgm:t>
    </dgm:pt>
    <dgm:pt modelId="{3EF9783B-4688-4DAC-A416-58DA12CC3F31}" type="parTrans" cxnId="{3B0450E1-47C4-4732-AEDB-0C7DD613A5E5}">
      <dgm:prSet/>
      <dgm:spPr/>
      <dgm:t>
        <a:bodyPr/>
        <a:lstStyle/>
        <a:p>
          <a:endParaRPr lang="en-US"/>
        </a:p>
      </dgm:t>
    </dgm:pt>
    <dgm:pt modelId="{E63C76B6-B0C4-4AA2-B98E-2A5D40FBE40F}" type="sibTrans" cxnId="{3B0450E1-47C4-4732-AEDB-0C7DD613A5E5}">
      <dgm:prSet/>
      <dgm:spPr/>
      <dgm:t>
        <a:bodyPr/>
        <a:lstStyle/>
        <a:p>
          <a:endParaRPr lang="en-US"/>
        </a:p>
      </dgm:t>
    </dgm:pt>
    <dgm:pt modelId="{0E49F454-BE79-4FC6-9F5A-DAEE214BBCC9}" type="pres">
      <dgm:prSet presAssocID="{2F6ABC40-61B0-4616-ACB5-FE38E9737831}" presName="Name0" presStyleCnt="0">
        <dgm:presLayoutVars>
          <dgm:dir/>
          <dgm:resizeHandles val="exact"/>
        </dgm:presLayoutVars>
      </dgm:prSet>
      <dgm:spPr/>
    </dgm:pt>
    <dgm:pt modelId="{8F909C0E-BD9B-499C-A379-274CF5C3C67F}" type="pres">
      <dgm:prSet presAssocID="{CDDB4D7F-F6CB-4385-A8AF-A9E7F961D241}" presName="node" presStyleLbl="node1" presStyleIdx="0" presStyleCnt="8">
        <dgm:presLayoutVars>
          <dgm:bulletEnabled val="1"/>
        </dgm:presLayoutVars>
      </dgm:prSet>
      <dgm:spPr/>
    </dgm:pt>
    <dgm:pt modelId="{7659CE49-5828-4F1A-830C-671910D0DA68}" type="pres">
      <dgm:prSet presAssocID="{7D984DD7-03BB-4EFF-B1A5-64EB04BBF12D}" presName="sibTrans" presStyleLbl="sibTrans2D1" presStyleIdx="0" presStyleCnt="7"/>
      <dgm:spPr/>
    </dgm:pt>
    <dgm:pt modelId="{87DCE917-43EA-459E-B99B-EAF4DFA3654D}" type="pres">
      <dgm:prSet presAssocID="{7D984DD7-03BB-4EFF-B1A5-64EB04BBF12D}" presName="connectorText" presStyleLbl="sibTrans2D1" presStyleIdx="0" presStyleCnt="7"/>
      <dgm:spPr/>
    </dgm:pt>
    <dgm:pt modelId="{52E1ECD1-F215-4B93-A22E-BCD3137152D9}" type="pres">
      <dgm:prSet presAssocID="{A567B3B0-E28E-480F-8C9F-44911CFFAADA}" presName="node" presStyleLbl="node1" presStyleIdx="1" presStyleCnt="8">
        <dgm:presLayoutVars>
          <dgm:bulletEnabled val="1"/>
        </dgm:presLayoutVars>
      </dgm:prSet>
      <dgm:spPr/>
    </dgm:pt>
    <dgm:pt modelId="{93ACC887-1F58-4D30-AF57-30692CAB8CE7}" type="pres">
      <dgm:prSet presAssocID="{016478C5-9FE3-43BA-9729-C8EA4D225937}" presName="sibTrans" presStyleLbl="sibTrans2D1" presStyleIdx="1" presStyleCnt="7"/>
      <dgm:spPr/>
    </dgm:pt>
    <dgm:pt modelId="{5ABBC93C-E8B1-45CA-AFEF-AFC79CB81A3C}" type="pres">
      <dgm:prSet presAssocID="{016478C5-9FE3-43BA-9729-C8EA4D225937}" presName="connectorText" presStyleLbl="sibTrans2D1" presStyleIdx="1" presStyleCnt="7"/>
      <dgm:spPr/>
    </dgm:pt>
    <dgm:pt modelId="{999A9C83-9A73-4D9C-B1FA-DCBCE64D5456}" type="pres">
      <dgm:prSet presAssocID="{ED2F6075-9C9E-44B1-8CF5-E52801DEBDD6}" presName="node" presStyleLbl="node1" presStyleIdx="2" presStyleCnt="8">
        <dgm:presLayoutVars>
          <dgm:bulletEnabled val="1"/>
        </dgm:presLayoutVars>
      </dgm:prSet>
      <dgm:spPr/>
    </dgm:pt>
    <dgm:pt modelId="{5104A048-34F0-4A40-B879-D9A06915BD04}" type="pres">
      <dgm:prSet presAssocID="{8FFD17FF-E78D-4143-90DA-13FD0A17E6FB}" presName="sibTrans" presStyleLbl="sibTrans2D1" presStyleIdx="2" presStyleCnt="7"/>
      <dgm:spPr/>
    </dgm:pt>
    <dgm:pt modelId="{22ECC26F-CD75-4D01-A8C3-E9938172E84C}" type="pres">
      <dgm:prSet presAssocID="{8FFD17FF-E78D-4143-90DA-13FD0A17E6FB}" presName="connectorText" presStyleLbl="sibTrans2D1" presStyleIdx="2" presStyleCnt="7"/>
      <dgm:spPr/>
    </dgm:pt>
    <dgm:pt modelId="{6F321A6B-DD73-4C3E-8F6C-9173DD547498}" type="pres">
      <dgm:prSet presAssocID="{657419BF-A6EC-479D-B5AE-DCCC3BEB6DDF}" presName="node" presStyleLbl="node1" presStyleIdx="3" presStyleCnt="8">
        <dgm:presLayoutVars>
          <dgm:bulletEnabled val="1"/>
        </dgm:presLayoutVars>
      </dgm:prSet>
      <dgm:spPr/>
    </dgm:pt>
    <dgm:pt modelId="{79D752CE-DDE1-4C92-9A0E-D6CAE3506F01}" type="pres">
      <dgm:prSet presAssocID="{10D10D70-F798-4AFE-B948-419EA453320D}" presName="sibTrans" presStyleLbl="sibTrans2D1" presStyleIdx="3" presStyleCnt="7"/>
      <dgm:spPr/>
    </dgm:pt>
    <dgm:pt modelId="{0FEF58AA-94C5-43D4-B809-8373AC5620BB}" type="pres">
      <dgm:prSet presAssocID="{10D10D70-F798-4AFE-B948-419EA453320D}" presName="connectorText" presStyleLbl="sibTrans2D1" presStyleIdx="3" presStyleCnt="7"/>
      <dgm:spPr/>
    </dgm:pt>
    <dgm:pt modelId="{E69CE76B-2C19-4339-A32F-03C5FFE845B6}" type="pres">
      <dgm:prSet presAssocID="{D647DA01-DA09-497D-97E2-745ADC69B7C3}" presName="node" presStyleLbl="node1" presStyleIdx="4" presStyleCnt="8">
        <dgm:presLayoutVars>
          <dgm:bulletEnabled val="1"/>
        </dgm:presLayoutVars>
      </dgm:prSet>
      <dgm:spPr/>
    </dgm:pt>
    <dgm:pt modelId="{33439B05-49E7-4C12-8241-AF09ACC43B4C}" type="pres">
      <dgm:prSet presAssocID="{41A045E1-6567-483F-9618-1312FD3A46D7}" presName="sibTrans" presStyleLbl="sibTrans2D1" presStyleIdx="4" presStyleCnt="7"/>
      <dgm:spPr/>
    </dgm:pt>
    <dgm:pt modelId="{0F8CE8A3-0F8D-43A9-8BB5-47CA450489A4}" type="pres">
      <dgm:prSet presAssocID="{41A045E1-6567-483F-9618-1312FD3A46D7}" presName="connectorText" presStyleLbl="sibTrans2D1" presStyleIdx="4" presStyleCnt="7"/>
      <dgm:spPr/>
    </dgm:pt>
    <dgm:pt modelId="{DD010587-0D8F-493A-B9F3-F84388A1D0E1}" type="pres">
      <dgm:prSet presAssocID="{7A203BE4-2A08-4F27-890C-7BF3B63FBF92}" presName="node" presStyleLbl="node1" presStyleIdx="5" presStyleCnt="8">
        <dgm:presLayoutVars>
          <dgm:bulletEnabled val="1"/>
        </dgm:presLayoutVars>
      </dgm:prSet>
      <dgm:spPr/>
    </dgm:pt>
    <dgm:pt modelId="{E4C32EE7-5591-42E7-9C26-61250681EAC0}" type="pres">
      <dgm:prSet presAssocID="{D3D7FD41-69B7-43DB-97D9-D01DCC4CBF7D}" presName="sibTrans" presStyleLbl="sibTrans2D1" presStyleIdx="5" presStyleCnt="7"/>
      <dgm:spPr/>
    </dgm:pt>
    <dgm:pt modelId="{034FDB23-992B-46AB-8C94-447C4220F149}" type="pres">
      <dgm:prSet presAssocID="{D3D7FD41-69B7-43DB-97D9-D01DCC4CBF7D}" presName="connectorText" presStyleLbl="sibTrans2D1" presStyleIdx="5" presStyleCnt="7"/>
      <dgm:spPr/>
    </dgm:pt>
    <dgm:pt modelId="{76AC847A-85DA-460B-B325-89CF6CBB0093}" type="pres">
      <dgm:prSet presAssocID="{E1D52029-63F9-4D50-8615-B2A4A63CBAF4}" presName="node" presStyleLbl="node1" presStyleIdx="6" presStyleCnt="8">
        <dgm:presLayoutVars>
          <dgm:bulletEnabled val="1"/>
        </dgm:presLayoutVars>
      </dgm:prSet>
      <dgm:spPr/>
    </dgm:pt>
    <dgm:pt modelId="{14DA6E0B-794D-45ED-93A3-8591477BABD9}" type="pres">
      <dgm:prSet presAssocID="{751660E6-9DC2-4F1D-AF7F-1EF363FC82C4}" presName="sibTrans" presStyleLbl="sibTrans2D1" presStyleIdx="6" presStyleCnt="7"/>
      <dgm:spPr/>
    </dgm:pt>
    <dgm:pt modelId="{C9B29868-CCD0-4062-989D-97E9A2CC1561}" type="pres">
      <dgm:prSet presAssocID="{751660E6-9DC2-4F1D-AF7F-1EF363FC82C4}" presName="connectorText" presStyleLbl="sibTrans2D1" presStyleIdx="6" presStyleCnt="7"/>
      <dgm:spPr/>
    </dgm:pt>
    <dgm:pt modelId="{EF45E29C-F151-4131-A781-D7D9C61EC351}" type="pres">
      <dgm:prSet presAssocID="{86038551-F51F-43F6-93B2-54CEBE523357}" presName="node" presStyleLbl="node1" presStyleIdx="7" presStyleCnt="8">
        <dgm:presLayoutVars>
          <dgm:bulletEnabled val="1"/>
        </dgm:presLayoutVars>
      </dgm:prSet>
      <dgm:spPr/>
    </dgm:pt>
  </dgm:ptLst>
  <dgm:cxnLst>
    <dgm:cxn modelId="{A2C67105-5D0F-4660-86E9-D741C7D66D39}" type="presOf" srcId="{657419BF-A6EC-479D-B5AE-DCCC3BEB6DDF}" destId="{6F321A6B-DD73-4C3E-8F6C-9173DD547498}" srcOrd="0" destOrd="0" presId="urn:microsoft.com/office/officeart/2005/8/layout/process1"/>
    <dgm:cxn modelId="{6CAD8307-C82A-47D8-B113-921A39082423}" srcId="{2F6ABC40-61B0-4616-ACB5-FE38E9737831}" destId="{A567B3B0-E28E-480F-8C9F-44911CFFAADA}" srcOrd="1" destOrd="0" parTransId="{A0B95DA2-4386-4213-8863-D3C080A18D31}" sibTransId="{016478C5-9FE3-43BA-9729-C8EA4D225937}"/>
    <dgm:cxn modelId="{B68BE70C-3BD2-498F-91A4-A95C80B0E97F}" type="presOf" srcId="{D3D7FD41-69B7-43DB-97D9-D01DCC4CBF7D}" destId="{E4C32EE7-5591-42E7-9C26-61250681EAC0}" srcOrd="0" destOrd="0" presId="urn:microsoft.com/office/officeart/2005/8/layout/process1"/>
    <dgm:cxn modelId="{C2B97B1E-D41F-4AB7-93E8-56C83CFD709B}" type="presOf" srcId="{10D10D70-F798-4AFE-B948-419EA453320D}" destId="{79D752CE-DDE1-4C92-9A0E-D6CAE3506F01}" srcOrd="0" destOrd="0" presId="urn:microsoft.com/office/officeart/2005/8/layout/process1"/>
    <dgm:cxn modelId="{8AA2CF1E-531F-453E-A9B0-CB94FA2D6714}" type="presOf" srcId="{8FFD17FF-E78D-4143-90DA-13FD0A17E6FB}" destId="{5104A048-34F0-4A40-B879-D9A06915BD04}" srcOrd="0" destOrd="0" presId="urn:microsoft.com/office/officeart/2005/8/layout/process1"/>
    <dgm:cxn modelId="{F648AC2C-FC36-42A3-B338-059B1068A639}" type="presOf" srcId="{751660E6-9DC2-4F1D-AF7F-1EF363FC82C4}" destId="{C9B29868-CCD0-4062-989D-97E9A2CC1561}" srcOrd="1" destOrd="0" presId="urn:microsoft.com/office/officeart/2005/8/layout/process1"/>
    <dgm:cxn modelId="{3ACEA930-F4C3-4957-9643-37C9D2B8649C}" type="presOf" srcId="{751660E6-9DC2-4F1D-AF7F-1EF363FC82C4}" destId="{14DA6E0B-794D-45ED-93A3-8591477BABD9}" srcOrd="0" destOrd="0" presId="urn:microsoft.com/office/officeart/2005/8/layout/process1"/>
    <dgm:cxn modelId="{BB68565E-D711-4157-8D47-3687FA4A3DDF}" srcId="{2F6ABC40-61B0-4616-ACB5-FE38E9737831}" destId="{E1D52029-63F9-4D50-8615-B2A4A63CBAF4}" srcOrd="6" destOrd="0" parTransId="{A15FB9B6-37C1-4605-A930-506001E98C18}" sibTransId="{751660E6-9DC2-4F1D-AF7F-1EF363FC82C4}"/>
    <dgm:cxn modelId="{24078642-FFBB-4E99-86ED-F57EEB49731C}" type="presOf" srcId="{2F6ABC40-61B0-4616-ACB5-FE38E9737831}" destId="{0E49F454-BE79-4FC6-9F5A-DAEE214BBCC9}" srcOrd="0" destOrd="0" presId="urn:microsoft.com/office/officeart/2005/8/layout/process1"/>
    <dgm:cxn modelId="{E82F1944-EC43-43DE-A375-0DAED36FF5E9}" type="presOf" srcId="{7D984DD7-03BB-4EFF-B1A5-64EB04BBF12D}" destId="{7659CE49-5828-4F1A-830C-671910D0DA68}" srcOrd="0" destOrd="0" presId="urn:microsoft.com/office/officeart/2005/8/layout/process1"/>
    <dgm:cxn modelId="{DFE25064-3C9B-4360-A702-155AA0236A5D}" type="presOf" srcId="{7D984DD7-03BB-4EFF-B1A5-64EB04BBF12D}" destId="{87DCE917-43EA-459E-B99B-EAF4DFA3654D}" srcOrd="1" destOrd="0" presId="urn:microsoft.com/office/officeart/2005/8/layout/process1"/>
    <dgm:cxn modelId="{4F178D4C-091E-427F-AA37-F623F1F5EAC7}" srcId="{2F6ABC40-61B0-4616-ACB5-FE38E9737831}" destId="{D647DA01-DA09-497D-97E2-745ADC69B7C3}" srcOrd="4" destOrd="0" parTransId="{9DB6449C-2015-41C3-8DEE-B4FF97D161D5}" sibTransId="{41A045E1-6567-483F-9618-1312FD3A46D7}"/>
    <dgm:cxn modelId="{C1538651-BBF7-4A38-AB54-2CAE99389F33}" type="presOf" srcId="{8FFD17FF-E78D-4143-90DA-13FD0A17E6FB}" destId="{22ECC26F-CD75-4D01-A8C3-E9938172E84C}" srcOrd="1" destOrd="0" presId="urn:microsoft.com/office/officeart/2005/8/layout/process1"/>
    <dgm:cxn modelId="{4C0E0352-A211-4DBC-A5E7-FCE3B0FDC631}" srcId="{2F6ABC40-61B0-4616-ACB5-FE38E9737831}" destId="{7A203BE4-2A08-4F27-890C-7BF3B63FBF92}" srcOrd="5" destOrd="0" parTransId="{0C93649C-5ED2-4B27-A56D-1AA6020F785E}" sibTransId="{D3D7FD41-69B7-43DB-97D9-D01DCC4CBF7D}"/>
    <dgm:cxn modelId="{A68E7B55-42D5-4A28-9545-EA7EC42A6445}" type="presOf" srcId="{D3D7FD41-69B7-43DB-97D9-D01DCC4CBF7D}" destId="{034FDB23-992B-46AB-8C94-447C4220F149}" srcOrd="1" destOrd="0" presId="urn:microsoft.com/office/officeart/2005/8/layout/process1"/>
    <dgm:cxn modelId="{81E16379-9CD5-4EE6-A6FA-FA2C467F5B3A}" srcId="{2F6ABC40-61B0-4616-ACB5-FE38E9737831}" destId="{CDDB4D7F-F6CB-4385-A8AF-A9E7F961D241}" srcOrd="0" destOrd="0" parTransId="{818AEB48-FE40-4EC2-865F-EE2044971469}" sibTransId="{7D984DD7-03BB-4EFF-B1A5-64EB04BBF12D}"/>
    <dgm:cxn modelId="{EDC3F07A-1018-40CF-B1D5-0DC944AD8E5A}" type="presOf" srcId="{016478C5-9FE3-43BA-9729-C8EA4D225937}" destId="{5ABBC93C-E8B1-45CA-AFEF-AFC79CB81A3C}" srcOrd="1" destOrd="0" presId="urn:microsoft.com/office/officeart/2005/8/layout/process1"/>
    <dgm:cxn modelId="{C300257D-7AEE-4306-8ACF-5B32465B4C04}" srcId="{2F6ABC40-61B0-4616-ACB5-FE38E9737831}" destId="{ED2F6075-9C9E-44B1-8CF5-E52801DEBDD6}" srcOrd="2" destOrd="0" parTransId="{E991848F-EC74-42E4-94C8-C5E5123BAE24}" sibTransId="{8FFD17FF-E78D-4143-90DA-13FD0A17E6FB}"/>
    <dgm:cxn modelId="{EC8DF386-6705-4BA9-8051-94D092D930F4}" type="presOf" srcId="{E1D52029-63F9-4D50-8615-B2A4A63CBAF4}" destId="{76AC847A-85DA-460B-B325-89CF6CBB0093}" srcOrd="0" destOrd="0" presId="urn:microsoft.com/office/officeart/2005/8/layout/process1"/>
    <dgm:cxn modelId="{CA55268C-E6F3-4665-A31F-BF0F24C51D82}" type="presOf" srcId="{CDDB4D7F-F6CB-4385-A8AF-A9E7F961D241}" destId="{8F909C0E-BD9B-499C-A379-274CF5C3C67F}" srcOrd="0" destOrd="0" presId="urn:microsoft.com/office/officeart/2005/8/layout/process1"/>
    <dgm:cxn modelId="{F11B1691-FF25-4155-A052-93A1E3A836C9}" type="presOf" srcId="{016478C5-9FE3-43BA-9729-C8EA4D225937}" destId="{93ACC887-1F58-4D30-AF57-30692CAB8CE7}" srcOrd="0" destOrd="0" presId="urn:microsoft.com/office/officeart/2005/8/layout/process1"/>
    <dgm:cxn modelId="{E2F62297-F256-4A3E-917F-9671C6A4C446}" srcId="{2F6ABC40-61B0-4616-ACB5-FE38E9737831}" destId="{657419BF-A6EC-479D-B5AE-DCCC3BEB6DDF}" srcOrd="3" destOrd="0" parTransId="{FF89856B-E540-4260-A5EC-9497F5DCCA6D}" sibTransId="{10D10D70-F798-4AFE-B948-419EA453320D}"/>
    <dgm:cxn modelId="{E14505AF-296B-48CF-BFAD-A874C9232C80}" type="presOf" srcId="{41A045E1-6567-483F-9618-1312FD3A46D7}" destId="{0F8CE8A3-0F8D-43A9-8BB5-47CA450489A4}" srcOrd="1" destOrd="0" presId="urn:microsoft.com/office/officeart/2005/8/layout/process1"/>
    <dgm:cxn modelId="{14A148B6-C11C-424A-9CFC-6F1281586CA9}" type="presOf" srcId="{10D10D70-F798-4AFE-B948-419EA453320D}" destId="{0FEF58AA-94C5-43D4-B809-8373AC5620BB}" srcOrd="1" destOrd="0" presId="urn:microsoft.com/office/officeart/2005/8/layout/process1"/>
    <dgm:cxn modelId="{111B0DBF-8A5C-4FE5-8C0C-D94B7482DBB2}" type="presOf" srcId="{A567B3B0-E28E-480F-8C9F-44911CFFAADA}" destId="{52E1ECD1-F215-4B93-A22E-BCD3137152D9}" srcOrd="0" destOrd="0" presId="urn:microsoft.com/office/officeart/2005/8/layout/process1"/>
    <dgm:cxn modelId="{3B0450E1-47C4-4732-AEDB-0C7DD613A5E5}" srcId="{2F6ABC40-61B0-4616-ACB5-FE38E9737831}" destId="{86038551-F51F-43F6-93B2-54CEBE523357}" srcOrd="7" destOrd="0" parTransId="{3EF9783B-4688-4DAC-A416-58DA12CC3F31}" sibTransId="{E63C76B6-B0C4-4AA2-B98E-2A5D40FBE40F}"/>
    <dgm:cxn modelId="{6A383DEA-EC7F-4DD7-A4FB-A04E024F5B41}" type="presOf" srcId="{41A045E1-6567-483F-9618-1312FD3A46D7}" destId="{33439B05-49E7-4C12-8241-AF09ACC43B4C}" srcOrd="0" destOrd="0" presId="urn:microsoft.com/office/officeart/2005/8/layout/process1"/>
    <dgm:cxn modelId="{FF1D2EEC-DF54-47A2-B1C6-A9192281A7BE}" type="presOf" srcId="{86038551-F51F-43F6-93B2-54CEBE523357}" destId="{EF45E29C-F151-4131-A781-D7D9C61EC351}" srcOrd="0" destOrd="0" presId="urn:microsoft.com/office/officeart/2005/8/layout/process1"/>
    <dgm:cxn modelId="{1681D4F0-4A2F-485F-9E70-56248B0FDF07}" type="presOf" srcId="{ED2F6075-9C9E-44B1-8CF5-E52801DEBDD6}" destId="{999A9C83-9A73-4D9C-B1FA-DCBCE64D5456}" srcOrd="0" destOrd="0" presId="urn:microsoft.com/office/officeart/2005/8/layout/process1"/>
    <dgm:cxn modelId="{50B6CAF3-56D0-4421-AA88-89BB279BBEAA}" type="presOf" srcId="{7A203BE4-2A08-4F27-890C-7BF3B63FBF92}" destId="{DD010587-0D8F-493A-B9F3-F84388A1D0E1}" srcOrd="0" destOrd="0" presId="urn:microsoft.com/office/officeart/2005/8/layout/process1"/>
    <dgm:cxn modelId="{6A97FDF6-2CBD-4913-963B-4E80EC07B9DA}" type="presOf" srcId="{D647DA01-DA09-497D-97E2-745ADC69B7C3}" destId="{E69CE76B-2C19-4339-A32F-03C5FFE845B6}" srcOrd="0" destOrd="0" presId="urn:microsoft.com/office/officeart/2005/8/layout/process1"/>
    <dgm:cxn modelId="{06F38A66-9919-4851-A9F4-874D97591283}" type="presParOf" srcId="{0E49F454-BE79-4FC6-9F5A-DAEE214BBCC9}" destId="{8F909C0E-BD9B-499C-A379-274CF5C3C67F}" srcOrd="0" destOrd="0" presId="urn:microsoft.com/office/officeart/2005/8/layout/process1"/>
    <dgm:cxn modelId="{FA5AF885-32E7-45FF-A9A7-D5877FB840A6}" type="presParOf" srcId="{0E49F454-BE79-4FC6-9F5A-DAEE214BBCC9}" destId="{7659CE49-5828-4F1A-830C-671910D0DA68}" srcOrd="1" destOrd="0" presId="urn:microsoft.com/office/officeart/2005/8/layout/process1"/>
    <dgm:cxn modelId="{087519D7-DC4E-4E9F-89E2-6815B057F98B}" type="presParOf" srcId="{7659CE49-5828-4F1A-830C-671910D0DA68}" destId="{87DCE917-43EA-459E-B99B-EAF4DFA3654D}" srcOrd="0" destOrd="0" presId="urn:microsoft.com/office/officeart/2005/8/layout/process1"/>
    <dgm:cxn modelId="{998290FF-1D4C-4E71-A3F4-9ED7F118EE4E}" type="presParOf" srcId="{0E49F454-BE79-4FC6-9F5A-DAEE214BBCC9}" destId="{52E1ECD1-F215-4B93-A22E-BCD3137152D9}" srcOrd="2" destOrd="0" presId="urn:microsoft.com/office/officeart/2005/8/layout/process1"/>
    <dgm:cxn modelId="{9CF948EA-5907-4662-8E47-495CC60D2BAC}" type="presParOf" srcId="{0E49F454-BE79-4FC6-9F5A-DAEE214BBCC9}" destId="{93ACC887-1F58-4D30-AF57-30692CAB8CE7}" srcOrd="3" destOrd="0" presId="urn:microsoft.com/office/officeart/2005/8/layout/process1"/>
    <dgm:cxn modelId="{838A2723-5A3A-4C68-8AA2-A3BFB1D3017E}" type="presParOf" srcId="{93ACC887-1F58-4D30-AF57-30692CAB8CE7}" destId="{5ABBC93C-E8B1-45CA-AFEF-AFC79CB81A3C}" srcOrd="0" destOrd="0" presId="urn:microsoft.com/office/officeart/2005/8/layout/process1"/>
    <dgm:cxn modelId="{0E8430C0-40F5-4983-A3D2-DFC20467CB31}" type="presParOf" srcId="{0E49F454-BE79-4FC6-9F5A-DAEE214BBCC9}" destId="{999A9C83-9A73-4D9C-B1FA-DCBCE64D5456}" srcOrd="4" destOrd="0" presId="urn:microsoft.com/office/officeart/2005/8/layout/process1"/>
    <dgm:cxn modelId="{D5663173-ECDC-4388-8709-B1407D268BD4}" type="presParOf" srcId="{0E49F454-BE79-4FC6-9F5A-DAEE214BBCC9}" destId="{5104A048-34F0-4A40-B879-D9A06915BD04}" srcOrd="5" destOrd="0" presId="urn:microsoft.com/office/officeart/2005/8/layout/process1"/>
    <dgm:cxn modelId="{3363140E-1838-4462-90B2-F9E1216E2A95}" type="presParOf" srcId="{5104A048-34F0-4A40-B879-D9A06915BD04}" destId="{22ECC26F-CD75-4D01-A8C3-E9938172E84C}" srcOrd="0" destOrd="0" presId="urn:microsoft.com/office/officeart/2005/8/layout/process1"/>
    <dgm:cxn modelId="{F68D9AEE-6EDD-4393-B9AE-D0C14C06C983}" type="presParOf" srcId="{0E49F454-BE79-4FC6-9F5A-DAEE214BBCC9}" destId="{6F321A6B-DD73-4C3E-8F6C-9173DD547498}" srcOrd="6" destOrd="0" presId="urn:microsoft.com/office/officeart/2005/8/layout/process1"/>
    <dgm:cxn modelId="{8B24EB94-79E7-44A3-9FC3-793E771811A7}" type="presParOf" srcId="{0E49F454-BE79-4FC6-9F5A-DAEE214BBCC9}" destId="{79D752CE-DDE1-4C92-9A0E-D6CAE3506F01}" srcOrd="7" destOrd="0" presId="urn:microsoft.com/office/officeart/2005/8/layout/process1"/>
    <dgm:cxn modelId="{AF430BE6-420F-4279-9070-824083118EE8}" type="presParOf" srcId="{79D752CE-DDE1-4C92-9A0E-D6CAE3506F01}" destId="{0FEF58AA-94C5-43D4-B809-8373AC5620BB}" srcOrd="0" destOrd="0" presId="urn:microsoft.com/office/officeart/2005/8/layout/process1"/>
    <dgm:cxn modelId="{22E987B9-4716-41EA-B875-1FBC87A51378}" type="presParOf" srcId="{0E49F454-BE79-4FC6-9F5A-DAEE214BBCC9}" destId="{E69CE76B-2C19-4339-A32F-03C5FFE845B6}" srcOrd="8" destOrd="0" presId="urn:microsoft.com/office/officeart/2005/8/layout/process1"/>
    <dgm:cxn modelId="{E923BF03-2C68-4EAC-A6CA-BC8D2CD65B8C}" type="presParOf" srcId="{0E49F454-BE79-4FC6-9F5A-DAEE214BBCC9}" destId="{33439B05-49E7-4C12-8241-AF09ACC43B4C}" srcOrd="9" destOrd="0" presId="urn:microsoft.com/office/officeart/2005/8/layout/process1"/>
    <dgm:cxn modelId="{37AA4765-1A36-4337-8BD7-026317D562BE}" type="presParOf" srcId="{33439B05-49E7-4C12-8241-AF09ACC43B4C}" destId="{0F8CE8A3-0F8D-43A9-8BB5-47CA450489A4}" srcOrd="0" destOrd="0" presId="urn:microsoft.com/office/officeart/2005/8/layout/process1"/>
    <dgm:cxn modelId="{6F987704-387F-41D9-BFDD-E053AF0780BF}" type="presParOf" srcId="{0E49F454-BE79-4FC6-9F5A-DAEE214BBCC9}" destId="{DD010587-0D8F-493A-B9F3-F84388A1D0E1}" srcOrd="10" destOrd="0" presId="urn:microsoft.com/office/officeart/2005/8/layout/process1"/>
    <dgm:cxn modelId="{58C7B2A0-34B4-48CA-B58C-E4B57A2DFF70}" type="presParOf" srcId="{0E49F454-BE79-4FC6-9F5A-DAEE214BBCC9}" destId="{E4C32EE7-5591-42E7-9C26-61250681EAC0}" srcOrd="11" destOrd="0" presId="urn:microsoft.com/office/officeart/2005/8/layout/process1"/>
    <dgm:cxn modelId="{879E4605-5ED3-49DC-9CD4-604009E4A75B}" type="presParOf" srcId="{E4C32EE7-5591-42E7-9C26-61250681EAC0}" destId="{034FDB23-992B-46AB-8C94-447C4220F149}" srcOrd="0" destOrd="0" presId="urn:microsoft.com/office/officeart/2005/8/layout/process1"/>
    <dgm:cxn modelId="{10F79DF1-B2DA-4796-A840-3FED8AF472E2}" type="presParOf" srcId="{0E49F454-BE79-4FC6-9F5A-DAEE214BBCC9}" destId="{76AC847A-85DA-460B-B325-89CF6CBB0093}" srcOrd="12" destOrd="0" presId="urn:microsoft.com/office/officeart/2005/8/layout/process1"/>
    <dgm:cxn modelId="{E8EB48F2-7E7C-4795-8C0C-9E36A55011A8}" type="presParOf" srcId="{0E49F454-BE79-4FC6-9F5A-DAEE214BBCC9}" destId="{14DA6E0B-794D-45ED-93A3-8591477BABD9}" srcOrd="13" destOrd="0" presId="urn:microsoft.com/office/officeart/2005/8/layout/process1"/>
    <dgm:cxn modelId="{59384429-22F4-4B5B-97C4-AAE3A439CFC9}" type="presParOf" srcId="{14DA6E0B-794D-45ED-93A3-8591477BABD9}" destId="{C9B29868-CCD0-4062-989D-97E9A2CC1561}" srcOrd="0" destOrd="0" presId="urn:microsoft.com/office/officeart/2005/8/layout/process1"/>
    <dgm:cxn modelId="{23AB26B0-513C-4655-8048-AB1C9810766E}" type="presParOf" srcId="{0E49F454-BE79-4FC6-9F5A-DAEE214BBCC9}" destId="{EF45E29C-F151-4131-A781-D7D9C61EC351}" srcOrd="1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909C0E-BD9B-499C-A379-274CF5C3C67F}">
      <dsp:nvSpPr>
        <dsp:cNvPr id="0" name=""/>
        <dsp:cNvSpPr/>
      </dsp:nvSpPr>
      <dsp:spPr>
        <a:xfrm>
          <a:off x="4167" y="2173092"/>
          <a:ext cx="1128117" cy="1072482"/>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t>Faculty creates packet</a:t>
          </a:r>
        </a:p>
      </dsp:txBody>
      <dsp:txXfrm>
        <a:off x="35579" y="2204504"/>
        <a:ext cx="1065293" cy="1009658"/>
      </dsp:txXfrm>
    </dsp:sp>
    <dsp:sp modelId="{7659CE49-5828-4F1A-830C-671910D0DA68}">
      <dsp:nvSpPr>
        <dsp:cNvPr id="0" name=""/>
        <dsp:cNvSpPr/>
      </dsp:nvSpPr>
      <dsp:spPr>
        <a:xfrm>
          <a:off x="1245096" y="2569446"/>
          <a:ext cx="239160" cy="27977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US" sz="1100" kern="1200"/>
        </a:p>
      </dsp:txBody>
      <dsp:txXfrm>
        <a:off x="1245096" y="2625401"/>
        <a:ext cx="167412" cy="167863"/>
      </dsp:txXfrm>
    </dsp:sp>
    <dsp:sp modelId="{52E1ECD1-F215-4B93-A22E-BCD3137152D9}">
      <dsp:nvSpPr>
        <dsp:cNvPr id="0" name=""/>
        <dsp:cNvSpPr/>
      </dsp:nvSpPr>
      <dsp:spPr>
        <a:xfrm>
          <a:off x="1583531" y="2173092"/>
          <a:ext cx="1128117" cy="1072482"/>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t>Departmental P&amp;T Committee Reviews</a:t>
          </a:r>
        </a:p>
      </dsp:txBody>
      <dsp:txXfrm>
        <a:off x="1614943" y="2204504"/>
        <a:ext cx="1065293" cy="1009658"/>
      </dsp:txXfrm>
    </dsp:sp>
    <dsp:sp modelId="{93ACC887-1F58-4D30-AF57-30692CAB8CE7}">
      <dsp:nvSpPr>
        <dsp:cNvPr id="0" name=""/>
        <dsp:cNvSpPr/>
      </dsp:nvSpPr>
      <dsp:spPr>
        <a:xfrm>
          <a:off x="2824460" y="2569446"/>
          <a:ext cx="239160" cy="27977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US" sz="1100" kern="1200"/>
        </a:p>
      </dsp:txBody>
      <dsp:txXfrm>
        <a:off x="2824460" y="2625401"/>
        <a:ext cx="167412" cy="167863"/>
      </dsp:txXfrm>
    </dsp:sp>
    <dsp:sp modelId="{999A9C83-9A73-4D9C-B1FA-DCBCE64D5456}">
      <dsp:nvSpPr>
        <dsp:cNvPr id="0" name=""/>
        <dsp:cNvSpPr/>
      </dsp:nvSpPr>
      <dsp:spPr>
        <a:xfrm>
          <a:off x="3162895" y="2173092"/>
          <a:ext cx="1128117" cy="1072482"/>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t>Make needed changes and submit packet</a:t>
          </a:r>
        </a:p>
      </dsp:txBody>
      <dsp:txXfrm>
        <a:off x="3194307" y="2204504"/>
        <a:ext cx="1065293" cy="1009658"/>
      </dsp:txXfrm>
    </dsp:sp>
    <dsp:sp modelId="{5104A048-34F0-4A40-B879-D9A06915BD04}">
      <dsp:nvSpPr>
        <dsp:cNvPr id="0" name=""/>
        <dsp:cNvSpPr/>
      </dsp:nvSpPr>
      <dsp:spPr>
        <a:xfrm>
          <a:off x="4403824" y="2569446"/>
          <a:ext cx="239160" cy="27977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US" sz="1100" kern="1200"/>
        </a:p>
      </dsp:txBody>
      <dsp:txXfrm>
        <a:off x="4403824" y="2625401"/>
        <a:ext cx="167412" cy="167863"/>
      </dsp:txXfrm>
    </dsp:sp>
    <dsp:sp modelId="{6F321A6B-DD73-4C3E-8F6C-9173DD547498}">
      <dsp:nvSpPr>
        <dsp:cNvPr id="0" name=""/>
        <dsp:cNvSpPr/>
      </dsp:nvSpPr>
      <dsp:spPr>
        <a:xfrm>
          <a:off x="4742259" y="2173092"/>
          <a:ext cx="1128117" cy="1072482"/>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t>COM P&amp;T Committee reviews and votes</a:t>
          </a:r>
        </a:p>
      </dsp:txBody>
      <dsp:txXfrm>
        <a:off x="4773671" y="2204504"/>
        <a:ext cx="1065293" cy="1009658"/>
      </dsp:txXfrm>
    </dsp:sp>
    <dsp:sp modelId="{79D752CE-DDE1-4C92-9A0E-D6CAE3506F01}">
      <dsp:nvSpPr>
        <dsp:cNvPr id="0" name=""/>
        <dsp:cNvSpPr/>
      </dsp:nvSpPr>
      <dsp:spPr>
        <a:xfrm>
          <a:off x="5983188" y="2569446"/>
          <a:ext cx="239160" cy="27977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US" sz="1100" kern="1200"/>
        </a:p>
      </dsp:txBody>
      <dsp:txXfrm>
        <a:off x="5983188" y="2625401"/>
        <a:ext cx="167412" cy="167863"/>
      </dsp:txXfrm>
    </dsp:sp>
    <dsp:sp modelId="{E69CE76B-2C19-4339-A32F-03C5FFE845B6}">
      <dsp:nvSpPr>
        <dsp:cNvPr id="0" name=""/>
        <dsp:cNvSpPr/>
      </dsp:nvSpPr>
      <dsp:spPr>
        <a:xfrm>
          <a:off x="6321623" y="2173092"/>
          <a:ext cx="1128117" cy="1072482"/>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t>Dean reviews committee decisions</a:t>
          </a:r>
        </a:p>
      </dsp:txBody>
      <dsp:txXfrm>
        <a:off x="6353035" y="2204504"/>
        <a:ext cx="1065293" cy="1009658"/>
      </dsp:txXfrm>
    </dsp:sp>
    <dsp:sp modelId="{33439B05-49E7-4C12-8241-AF09ACC43B4C}">
      <dsp:nvSpPr>
        <dsp:cNvPr id="0" name=""/>
        <dsp:cNvSpPr/>
      </dsp:nvSpPr>
      <dsp:spPr>
        <a:xfrm>
          <a:off x="7562552" y="2569446"/>
          <a:ext cx="239160" cy="27977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US" sz="1100" kern="1200"/>
        </a:p>
      </dsp:txBody>
      <dsp:txXfrm>
        <a:off x="7562552" y="2625401"/>
        <a:ext cx="167412" cy="167863"/>
      </dsp:txXfrm>
    </dsp:sp>
    <dsp:sp modelId="{DD010587-0D8F-493A-B9F3-F84388A1D0E1}">
      <dsp:nvSpPr>
        <dsp:cNvPr id="0" name=""/>
        <dsp:cNvSpPr/>
      </dsp:nvSpPr>
      <dsp:spPr>
        <a:xfrm>
          <a:off x="7900987" y="2173092"/>
          <a:ext cx="1128117" cy="1072482"/>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t>Chancellor reviews decisions</a:t>
          </a:r>
        </a:p>
      </dsp:txBody>
      <dsp:txXfrm>
        <a:off x="7932399" y="2204504"/>
        <a:ext cx="1065293" cy="1009658"/>
      </dsp:txXfrm>
    </dsp:sp>
    <dsp:sp modelId="{E4C32EE7-5591-42E7-9C26-61250681EAC0}">
      <dsp:nvSpPr>
        <dsp:cNvPr id="0" name=""/>
        <dsp:cNvSpPr/>
      </dsp:nvSpPr>
      <dsp:spPr>
        <a:xfrm>
          <a:off x="9141916" y="2569446"/>
          <a:ext cx="239160" cy="27977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US" sz="1100" kern="1200"/>
        </a:p>
      </dsp:txBody>
      <dsp:txXfrm>
        <a:off x="9141916" y="2625401"/>
        <a:ext cx="167412" cy="167863"/>
      </dsp:txXfrm>
    </dsp:sp>
    <dsp:sp modelId="{76AC847A-85DA-460B-B325-89CF6CBB0093}">
      <dsp:nvSpPr>
        <dsp:cNvPr id="0" name=""/>
        <dsp:cNvSpPr/>
      </dsp:nvSpPr>
      <dsp:spPr>
        <a:xfrm>
          <a:off x="9480351" y="2173092"/>
          <a:ext cx="1128117" cy="1072482"/>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t>UA Board &amp; President review decisions</a:t>
          </a:r>
        </a:p>
      </dsp:txBody>
      <dsp:txXfrm>
        <a:off x="9511763" y="2204504"/>
        <a:ext cx="1065293" cy="1009658"/>
      </dsp:txXfrm>
    </dsp:sp>
    <dsp:sp modelId="{14DA6E0B-794D-45ED-93A3-8591477BABD9}">
      <dsp:nvSpPr>
        <dsp:cNvPr id="0" name=""/>
        <dsp:cNvSpPr/>
      </dsp:nvSpPr>
      <dsp:spPr>
        <a:xfrm>
          <a:off x="10721280" y="2569446"/>
          <a:ext cx="239160" cy="27977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US" sz="1100" kern="1200"/>
        </a:p>
      </dsp:txBody>
      <dsp:txXfrm>
        <a:off x="10721280" y="2625401"/>
        <a:ext cx="167412" cy="167863"/>
      </dsp:txXfrm>
    </dsp:sp>
    <dsp:sp modelId="{EF45E29C-F151-4131-A781-D7D9C61EC351}">
      <dsp:nvSpPr>
        <dsp:cNvPr id="0" name=""/>
        <dsp:cNvSpPr/>
      </dsp:nvSpPr>
      <dsp:spPr>
        <a:xfrm>
          <a:off x="11059715" y="2173092"/>
          <a:ext cx="1128117" cy="1072482"/>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t>If approved, P&amp;T go into effect on 7/1 of following year</a:t>
          </a:r>
        </a:p>
      </dsp:txBody>
      <dsp:txXfrm>
        <a:off x="11091127" y="2204504"/>
        <a:ext cx="1065293" cy="1009658"/>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BB32BD-2CA7-4C2E-A2AF-1D86625FFA06}" type="datetimeFigureOut">
              <a:rPr lang="en-US" smtClean="0"/>
              <a:pPr/>
              <a:t>2/18/2026</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7D6C4EB-DE73-41E0-AD04-9F317D671CC6}" type="slidenum">
              <a:rPr lang="en-US" smtClean="0"/>
              <a:pPr/>
              <a:t>‹#›</a:t>
            </a:fld>
            <a:endParaRPr lang="en-US"/>
          </a:p>
        </p:txBody>
      </p:sp>
    </p:spTree>
    <p:extLst>
      <p:ext uri="{BB962C8B-B14F-4D97-AF65-F5344CB8AC3E}">
        <p14:creationId xmlns:p14="http://schemas.microsoft.com/office/powerpoint/2010/main" val="11398611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7D6C4EB-DE73-41E0-AD04-9F317D671CC6}" type="slidenum">
              <a:rPr lang="en-US" smtClean="0"/>
              <a:pPr/>
              <a:t>1</a:t>
            </a:fld>
            <a:endParaRPr lang="en-US"/>
          </a:p>
        </p:txBody>
      </p:sp>
    </p:spTree>
    <p:extLst>
      <p:ext uri="{BB962C8B-B14F-4D97-AF65-F5344CB8AC3E}">
        <p14:creationId xmlns:p14="http://schemas.microsoft.com/office/powerpoint/2010/main" val="3144195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319225-CE19-7711-DDA8-1003DC6BB4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103F95-9031-FBCD-B59C-A038CD9BECC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49864D-916D-2C13-B5DA-32CD55637E4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6A5495A-9868-27E9-F344-B12D27F05ED2}"/>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7D6C4EB-DE73-41E0-AD04-9F317D671CC6}"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159412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A2E15D-93E1-14B7-CA86-4714F89443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E9FC9A-915A-A243-F448-E0FCAB3D4E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3BA86E-2B5D-8871-C82F-4103E8D37C6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F161D34-DAE5-586C-04C7-DFCBDD924EFB}"/>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7D6C4EB-DE73-41E0-AD04-9F317D671CC6}"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408074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D6C4EB-DE73-41E0-AD04-9F317D671CC6}" type="slidenum">
              <a:rPr lang="en-US" smtClean="0"/>
              <a:pPr/>
              <a:t>2</a:t>
            </a:fld>
            <a:endParaRPr lang="en-US"/>
          </a:p>
        </p:txBody>
      </p:sp>
    </p:spTree>
    <p:extLst>
      <p:ext uri="{BB962C8B-B14F-4D97-AF65-F5344CB8AC3E}">
        <p14:creationId xmlns:p14="http://schemas.microsoft.com/office/powerpoint/2010/main" val="9654531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D6C4EB-DE73-41E0-AD04-9F317D671CC6}" type="slidenum">
              <a:rPr lang="en-US" smtClean="0"/>
              <a:pPr/>
              <a:t>3</a:t>
            </a:fld>
            <a:endParaRPr lang="en-US"/>
          </a:p>
        </p:txBody>
      </p:sp>
    </p:spTree>
    <p:extLst>
      <p:ext uri="{BB962C8B-B14F-4D97-AF65-F5344CB8AC3E}">
        <p14:creationId xmlns:p14="http://schemas.microsoft.com/office/powerpoint/2010/main" val="1263299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362311-E90F-AD5C-49EC-41094F9087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CCB8B5-120A-6E65-12C9-DEB2557819D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DACFD51-6DA7-3518-CD53-2027AF4413F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F68B377-3996-F6EB-4341-5902A48D65AC}"/>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7D6C4EB-DE73-41E0-AD04-9F317D671CC6}"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250460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334040-B323-14F1-CCAF-212A608EB4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6E0B10-3AB6-B4F1-82BE-B1921F123E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4ABAED4-87A8-6AB2-22ED-8BA809AD447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8048013-A8E4-ADD7-C95B-2D6B45EE8C9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7D6C4EB-DE73-41E0-AD04-9F317D671CC6}"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4252187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D6E0A7-56F1-E9C1-63D7-2BA37394C23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60F4BA-0E73-E9B6-4030-5B299327DD0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1DFB33-5596-0D25-DAB2-55AFE6A9AF6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F22D1E1-F6B0-A4B0-1DD7-CAECB7B1A39F}"/>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7D6C4EB-DE73-41E0-AD04-9F317D671CC6}"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74132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EBA58E-2B4A-D102-A7FF-76CC93DA9C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254C49-9C84-5941-7D3E-6BF2BCC366C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B506B8E-E7E7-8432-0B50-2E72741F385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DC21564-AC25-90D3-E807-477F360CEF39}"/>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7D6C4EB-DE73-41E0-AD04-9F317D671CC6}"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2667593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ECAD97-4F1F-0FB9-E64F-E713DF81CD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82DAB1-E629-234F-E854-034D46B3A81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F0A1662-208C-8CA0-1B1E-0A234089C85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0139AD1-D752-1253-69EE-33A06354212B}"/>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7D6C4EB-DE73-41E0-AD04-9F317D671CC6}"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082167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A798E2-DD09-0418-4A21-B2149FA97F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DFED9C-CF62-D14A-A059-C2844DDD69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119FAEC-6C95-BB49-D854-4DBBBB465CB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C739668-5E23-F855-EC9A-B4C7CDEED559}"/>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7D6C4EB-DE73-41E0-AD04-9F317D671CC6}"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586929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994400" y="1752601"/>
            <a:ext cx="5994400" cy="1219200"/>
          </a:xfrm>
          <a:prstGeom prst="rect">
            <a:avLst/>
          </a:prstGeom>
        </p:spPr>
        <p:txBody>
          <a:bodyPr anchor="t">
            <a:normAutofit/>
          </a:bodyPr>
          <a:lstStyle>
            <a:lvl1pPr algn="l">
              <a:defRPr sz="3400" baseline="0">
                <a:solidFill>
                  <a:srgbClr val="A30C33"/>
                </a:solidFill>
                <a:latin typeface="Arial"/>
                <a:cs typeface="Arial"/>
              </a:defRPr>
            </a:lvl1pPr>
          </a:lstStyle>
          <a:p>
            <a:r>
              <a:rPr lang="en-US" dirty="0"/>
              <a:t>Click to add title </a:t>
            </a:r>
          </a:p>
        </p:txBody>
      </p:sp>
      <p:sp>
        <p:nvSpPr>
          <p:cNvPr id="3" name="Subtitle 2"/>
          <p:cNvSpPr>
            <a:spLocks noGrp="1"/>
          </p:cNvSpPr>
          <p:nvPr>
            <p:ph type="subTitle" idx="1" hasCustomPrompt="1"/>
          </p:nvPr>
        </p:nvSpPr>
        <p:spPr>
          <a:xfrm>
            <a:off x="5994400" y="2971800"/>
            <a:ext cx="5994400" cy="1066800"/>
          </a:xfrm>
          <a:prstGeom prst="rect">
            <a:avLst/>
          </a:prstGeom>
        </p:spPr>
        <p:txBody>
          <a:bodyPr>
            <a:normAutofit/>
          </a:bodyPr>
          <a:lstStyle>
            <a:lvl1pPr marL="0" indent="0" algn="l">
              <a:buNone/>
              <a:defRPr sz="2400">
                <a:solidFill>
                  <a:srgbClr val="A30C33"/>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subtitle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Gray Section Header">
    <p:spTree>
      <p:nvGrpSpPr>
        <p:cNvPr id="1" name=""/>
        <p:cNvGrpSpPr/>
        <p:nvPr/>
      </p:nvGrpSpPr>
      <p:grpSpPr>
        <a:xfrm>
          <a:off x="0" y="0"/>
          <a:ext cx="0" cy="0"/>
          <a:chOff x="0" y="0"/>
          <a:chExt cx="0" cy="0"/>
        </a:xfrm>
      </p:grpSpPr>
      <p:sp>
        <p:nvSpPr>
          <p:cNvPr id="3" name="Title 1"/>
          <p:cNvSpPr>
            <a:spLocks noGrp="1"/>
          </p:cNvSpPr>
          <p:nvPr>
            <p:ph type="ctrTitle" hasCustomPrompt="1"/>
          </p:nvPr>
        </p:nvSpPr>
        <p:spPr>
          <a:xfrm>
            <a:off x="1016000" y="2133601"/>
            <a:ext cx="10160000" cy="609599"/>
          </a:xfrm>
        </p:spPr>
        <p:txBody>
          <a:bodyPr anchor="t">
            <a:noAutofit/>
          </a:bodyPr>
          <a:lstStyle>
            <a:lvl1pPr algn="ctr">
              <a:defRPr sz="4000" baseline="0">
                <a:solidFill>
                  <a:schemeClr val="bg1"/>
                </a:solidFill>
                <a:latin typeface="Arial"/>
                <a:cs typeface="Arial"/>
              </a:defRPr>
            </a:lvl1pPr>
          </a:lstStyle>
          <a:p>
            <a:r>
              <a:rPr lang="en-US" dirty="0"/>
              <a:t>Click to add title</a:t>
            </a:r>
          </a:p>
        </p:txBody>
      </p:sp>
    </p:spTree>
    <p:extLst>
      <p:ext uri="{BB962C8B-B14F-4D97-AF65-F5344CB8AC3E}">
        <p14:creationId xmlns:p14="http://schemas.microsoft.com/office/powerpoint/2010/main" val="32125557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Gray Title Subtitle Content">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1524000" y="914402"/>
            <a:ext cx="10160000" cy="609599"/>
          </a:xfrm>
        </p:spPr>
        <p:txBody>
          <a:bodyPr anchor="t">
            <a:normAutofit/>
          </a:bodyPr>
          <a:lstStyle>
            <a:lvl1pPr algn="l">
              <a:defRPr sz="3200" baseline="0">
                <a:solidFill>
                  <a:schemeClr val="bg1"/>
                </a:solidFill>
                <a:latin typeface="Arial"/>
                <a:cs typeface="Arial"/>
              </a:defRPr>
            </a:lvl1pPr>
          </a:lstStyle>
          <a:p>
            <a:r>
              <a:rPr lang="en-US" dirty="0"/>
              <a:t>Click to add title</a:t>
            </a:r>
          </a:p>
        </p:txBody>
      </p:sp>
      <p:sp>
        <p:nvSpPr>
          <p:cNvPr id="8" name="Subtitle 2"/>
          <p:cNvSpPr>
            <a:spLocks noGrp="1"/>
          </p:cNvSpPr>
          <p:nvPr>
            <p:ph type="subTitle" idx="1" hasCustomPrompt="1"/>
          </p:nvPr>
        </p:nvSpPr>
        <p:spPr>
          <a:xfrm>
            <a:off x="1524000" y="1481328"/>
            <a:ext cx="10160000" cy="423672"/>
          </a:xfrm>
        </p:spPr>
        <p:txBody>
          <a:bodyPr anchor="t">
            <a:normAutofit/>
          </a:bodyPr>
          <a:lstStyle>
            <a:lvl1pPr marL="0" indent="0" algn="l">
              <a:buNone/>
              <a:defRPr sz="1800" b="1">
                <a:solidFill>
                  <a:schemeClr val="bg1"/>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subtitle</a:t>
            </a:r>
          </a:p>
        </p:txBody>
      </p:sp>
      <p:sp>
        <p:nvSpPr>
          <p:cNvPr id="9" name="Content Placeholder 2"/>
          <p:cNvSpPr>
            <a:spLocks noGrp="1"/>
          </p:cNvSpPr>
          <p:nvPr>
            <p:ph idx="13"/>
          </p:nvPr>
        </p:nvSpPr>
        <p:spPr>
          <a:xfrm>
            <a:off x="1524000" y="2148841"/>
            <a:ext cx="10160000" cy="3566160"/>
          </a:xfrm>
        </p:spPr>
        <p:txBody>
          <a:bodyPr/>
          <a:lstStyle>
            <a:lvl1pPr marL="173038" indent="-173038">
              <a:buFont typeface="Arial"/>
              <a:buChar char="•"/>
              <a:defRPr sz="1800">
                <a:solidFill>
                  <a:schemeClr val="bg1"/>
                </a:solidFill>
                <a:latin typeface="Arial"/>
                <a:cs typeface="Arial"/>
              </a:defRPr>
            </a:lvl1pPr>
            <a:lvl2pPr marL="403225" indent="-230188">
              <a:tabLst/>
              <a:defRPr sz="1800">
                <a:solidFill>
                  <a:schemeClr val="bg1"/>
                </a:solidFill>
                <a:latin typeface="Arial"/>
                <a:cs typeface="Arial"/>
              </a:defRPr>
            </a:lvl2pPr>
            <a:lvl3pPr marL="568325" indent="-165100">
              <a:defRPr sz="1800">
                <a:solidFill>
                  <a:schemeClr val="bg1"/>
                </a:solidFill>
                <a:latin typeface="Arial"/>
                <a:cs typeface="Arial"/>
              </a:defRPr>
            </a:lvl3pPr>
            <a:lvl4pPr marL="798513" indent="-230188">
              <a:defRPr sz="1800">
                <a:solidFill>
                  <a:schemeClr val="bg1"/>
                </a:solidFill>
                <a:latin typeface="Arial"/>
                <a:cs typeface="Arial"/>
              </a:defRPr>
            </a:lvl4pPr>
            <a:lvl5pPr marL="971550" indent="-173038">
              <a:defRPr sz="1800">
                <a:solidFill>
                  <a:schemeClr val="bg1"/>
                </a:solidFill>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39770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Gray Title and Content">
    <p:spTree>
      <p:nvGrpSpPr>
        <p:cNvPr id="1" name=""/>
        <p:cNvGrpSpPr/>
        <p:nvPr/>
      </p:nvGrpSpPr>
      <p:grpSpPr>
        <a:xfrm>
          <a:off x="0" y="0"/>
          <a:ext cx="0" cy="0"/>
          <a:chOff x="0" y="0"/>
          <a:chExt cx="0" cy="0"/>
        </a:xfrm>
      </p:grpSpPr>
      <p:sp>
        <p:nvSpPr>
          <p:cNvPr id="8" name="Title 1"/>
          <p:cNvSpPr>
            <a:spLocks noGrp="1"/>
          </p:cNvSpPr>
          <p:nvPr>
            <p:ph type="ctrTitle" hasCustomPrompt="1"/>
          </p:nvPr>
        </p:nvSpPr>
        <p:spPr>
          <a:xfrm>
            <a:off x="1524000" y="914402"/>
            <a:ext cx="10160000" cy="609599"/>
          </a:xfrm>
        </p:spPr>
        <p:txBody>
          <a:bodyPr anchor="t">
            <a:normAutofit/>
          </a:bodyPr>
          <a:lstStyle>
            <a:lvl1pPr algn="l">
              <a:defRPr sz="3200" baseline="0">
                <a:solidFill>
                  <a:schemeClr val="bg1"/>
                </a:solidFill>
                <a:latin typeface="Arial"/>
                <a:cs typeface="Arial"/>
              </a:defRPr>
            </a:lvl1pPr>
          </a:lstStyle>
          <a:p>
            <a:r>
              <a:rPr lang="en-US" dirty="0"/>
              <a:t>Click to add title</a:t>
            </a:r>
          </a:p>
        </p:txBody>
      </p:sp>
      <p:sp>
        <p:nvSpPr>
          <p:cNvPr id="9" name="Content Placeholder 2"/>
          <p:cNvSpPr>
            <a:spLocks noGrp="1"/>
          </p:cNvSpPr>
          <p:nvPr>
            <p:ph idx="13"/>
          </p:nvPr>
        </p:nvSpPr>
        <p:spPr>
          <a:xfrm>
            <a:off x="1524000" y="1767841"/>
            <a:ext cx="10160000" cy="3566160"/>
          </a:xfrm>
        </p:spPr>
        <p:txBody>
          <a:bodyPr/>
          <a:lstStyle>
            <a:lvl1pPr marL="173038" indent="-173038">
              <a:buFont typeface="Arial"/>
              <a:buChar char="•"/>
              <a:defRPr sz="1800">
                <a:solidFill>
                  <a:schemeClr val="bg1"/>
                </a:solidFill>
                <a:latin typeface="Arial"/>
                <a:cs typeface="Arial"/>
              </a:defRPr>
            </a:lvl1pPr>
            <a:lvl2pPr marL="403225" indent="-230188">
              <a:tabLst/>
              <a:defRPr sz="1800">
                <a:solidFill>
                  <a:schemeClr val="bg1"/>
                </a:solidFill>
                <a:latin typeface="Arial"/>
                <a:cs typeface="Arial"/>
              </a:defRPr>
            </a:lvl2pPr>
            <a:lvl3pPr marL="568325" indent="-165100">
              <a:defRPr sz="1800">
                <a:solidFill>
                  <a:schemeClr val="bg1"/>
                </a:solidFill>
                <a:latin typeface="Arial"/>
                <a:cs typeface="Arial"/>
              </a:defRPr>
            </a:lvl3pPr>
            <a:lvl4pPr marL="798513" indent="-230188">
              <a:defRPr sz="1800">
                <a:solidFill>
                  <a:schemeClr val="bg1"/>
                </a:solidFill>
                <a:latin typeface="Arial"/>
                <a:cs typeface="Arial"/>
              </a:defRPr>
            </a:lvl4pPr>
            <a:lvl5pPr marL="971550" indent="-173038">
              <a:defRPr sz="1800">
                <a:solidFill>
                  <a:schemeClr val="bg1"/>
                </a:solidFill>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1134149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Gray Two Content">
    <p:spTree>
      <p:nvGrpSpPr>
        <p:cNvPr id="1" name=""/>
        <p:cNvGrpSpPr/>
        <p:nvPr/>
      </p:nvGrpSpPr>
      <p:grpSpPr>
        <a:xfrm>
          <a:off x="0" y="0"/>
          <a:ext cx="0" cy="0"/>
          <a:chOff x="0" y="0"/>
          <a:chExt cx="0" cy="0"/>
        </a:xfrm>
      </p:grpSpPr>
      <p:sp>
        <p:nvSpPr>
          <p:cNvPr id="10" name="Title 1"/>
          <p:cNvSpPr>
            <a:spLocks noGrp="1"/>
          </p:cNvSpPr>
          <p:nvPr>
            <p:ph type="ctrTitle" hasCustomPrompt="1"/>
          </p:nvPr>
        </p:nvSpPr>
        <p:spPr>
          <a:xfrm>
            <a:off x="1016000" y="914402"/>
            <a:ext cx="10160000" cy="609599"/>
          </a:xfrm>
        </p:spPr>
        <p:txBody>
          <a:bodyPr anchor="t">
            <a:normAutofit/>
          </a:bodyPr>
          <a:lstStyle>
            <a:lvl1pPr algn="ctr">
              <a:defRPr sz="3200" baseline="0">
                <a:solidFill>
                  <a:schemeClr val="bg1"/>
                </a:solidFill>
                <a:latin typeface="Arial"/>
                <a:cs typeface="Arial"/>
              </a:defRPr>
            </a:lvl1pPr>
          </a:lstStyle>
          <a:p>
            <a:r>
              <a:rPr lang="en-US" dirty="0"/>
              <a:t>Click to add title</a:t>
            </a:r>
          </a:p>
        </p:txBody>
      </p:sp>
      <p:sp>
        <p:nvSpPr>
          <p:cNvPr id="11" name="Content Placeholder 2"/>
          <p:cNvSpPr>
            <a:spLocks noGrp="1"/>
          </p:cNvSpPr>
          <p:nvPr>
            <p:ph idx="13"/>
          </p:nvPr>
        </p:nvSpPr>
        <p:spPr>
          <a:xfrm>
            <a:off x="609600" y="1752600"/>
            <a:ext cx="5384800" cy="4114800"/>
          </a:xfrm>
        </p:spPr>
        <p:txBody>
          <a:bodyPr/>
          <a:lstStyle>
            <a:lvl1pPr marL="173038" indent="-173038">
              <a:buFont typeface="Arial"/>
              <a:buChar char="•"/>
              <a:defRPr sz="1800">
                <a:solidFill>
                  <a:schemeClr val="bg1"/>
                </a:solidFill>
                <a:latin typeface="Arial"/>
                <a:cs typeface="Arial"/>
              </a:defRPr>
            </a:lvl1pPr>
            <a:lvl2pPr marL="403225" indent="-230188">
              <a:tabLst/>
              <a:defRPr sz="1800">
                <a:solidFill>
                  <a:schemeClr val="bg1"/>
                </a:solidFill>
                <a:latin typeface="Arial"/>
                <a:cs typeface="Arial"/>
              </a:defRPr>
            </a:lvl2pPr>
            <a:lvl3pPr marL="568325" indent="-165100">
              <a:defRPr sz="1800">
                <a:solidFill>
                  <a:schemeClr val="bg1"/>
                </a:solidFill>
                <a:latin typeface="Arial"/>
                <a:cs typeface="Arial"/>
              </a:defRPr>
            </a:lvl3pPr>
            <a:lvl4pPr marL="798513" indent="-230188">
              <a:defRPr sz="1800">
                <a:solidFill>
                  <a:schemeClr val="bg1"/>
                </a:solidFill>
                <a:latin typeface="Arial"/>
                <a:cs typeface="Arial"/>
              </a:defRPr>
            </a:lvl4pPr>
            <a:lvl5pPr marL="971550" indent="-173038">
              <a:defRPr sz="1800">
                <a:solidFill>
                  <a:schemeClr val="bg1"/>
                </a:solidFill>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2"/>
          <p:cNvSpPr>
            <a:spLocks noGrp="1"/>
          </p:cNvSpPr>
          <p:nvPr>
            <p:ph idx="14"/>
          </p:nvPr>
        </p:nvSpPr>
        <p:spPr>
          <a:xfrm>
            <a:off x="6197600" y="1752600"/>
            <a:ext cx="5384800" cy="4114800"/>
          </a:xfrm>
        </p:spPr>
        <p:txBody>
          <a:bodyPr/>
          <a:lstStyle>
            <a:lvl1pPr marL="173038" indent="-173038">
              <a:buFont typeface="Arial"/>
              <a:buChar char="•"/>
              <a:defRPr sz="1800">
                <a:solidFill>
                  <a:schemeClr val="bg1"/>
                </a:solidFill>
                <a:latin typeface="Arial"/>
                <a:cs typeface="Arial"/>
              </a:defRPr>
            </a:lvl1pPr>
            <a:lvl2pPr marL="403225" indent="-230188">
              <a:tabLst/>
              <a:defRPr sz="1800">
                <a:solidFill>
                  <a:schemeClr val="bg1"/>
                </a:solidFill>
                <a:latin typeface="Arial"/>
                <a:cs typeface="Arial"/>
              </a:defRPr>
            </a:lvl2pPr>
            <a:lvl3pPr marL="568325" indent="-165100">
              <a:defRPr sz="1800">
                <a:solidFill>
                  <a:schemeClr val="bg1"/>
                </a:solidFill>
                <a:latin typeface="Arial"/>
                <a:cs typeface="Arial"/>
              </a:defRPr>
            </a:lvl3pPr>
            <a:lvl4pPr marL="798513" indent="-230188">
              <a:defRPr sz="1800">
                <a:solidFill>
                  <a:schemeClr val="bg1"/>
                </a:solidFill>
                <a:latin typeface="Arial"/>
                <a:cs typeface="Arial"/>
              </a:defRPr>
            </a:lvl4pPr>
            <a:lvl5pPr marL="971550" indent="-173038">
              <a:defRPr sz="1800">
                <a:solidFill>
                  <a:schemeClr val="bg1"/>
                </a:solidFill>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1179882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Gray Picture with Caption">
    <p:spTree>
      <p:nvGrpSpPr>
        <p:cNvPr id="1" name=""/>
        <p:cNvGrpSpPr/>
        <p:nvPr/>
      </p:nvGrpSpPr>
      <p:grpSpPr>
        <a:xfrm>
          <a:off x="0" y="0"/>
          <a:ext cx="0" cy="0"/>
          <a:chOff x="0" y="0"/>
          <a:chExt cx="0" cy="0"/>
        </a:xfrm>
      </p:grpSpPr>
      <p:sp>
        <p:nvSpPr>
          <p:cNvPr id="5" name="Title 1"/>
          <p:cNvSpPr>
            <a:spLocks noGrp="1"/>
          </p:cNvSpPr>
          <p:nvPr>
            <p:ph type="title"/>
          </p:nvPr>
        </p:nvSpPr>
        <p:spPr>
          <a:xfrm>
            <a:off x="2389717" y="4800600"/>
            <a:ext cx="7315200" cy="566738"/>
          </a:xfrm>
        </p:spPr>
        <p:txBody>
          <a:bodyPr anchor="b">
            <a:normAutofit/>
          </a:bodyPr>
          <a:lstStyle>
            <a:lvl1pPr algn="l">
              <a:defRPr sz="1800" b="1">
                <a:solidFill>
                  <a:schemeClr val="bg1"/>
                </a:solidFill>
                <a:latin typeface="Arial"/>
                <a:cs typeface="Arial"/>
              </a:defRPr>
            </a:lvl1pPr>
          </a:lstStyle>
          <a:p>
            <a:r>
              <a:rPr lang="en-US" dirty="0"/>
              <a:t>Click to edit Master title style</a:t>
            </a:r>
          </a:p>
        </p:txBody>
      </p:sp>
      <p:sp>
        <p:nvSpPr>
          <p:cNvPr id="6" name="Picture Placeholder 2"/>
          <p:cNvSpPr>
            <a:spLocks noGrp="1"/>
          </p:cNvSpPr>
          <p:nvPr>
            <p:ph type="pic" idx="1"/>
          </p:nvPr>
        </p:nvSpPr>
        <p:spPr>
          <a:xfrm>
            <a:off x="2389717" y="612775"/>
            <a:ext cx="7315200" cy="4114800"/>
          </a:xfrm>
        </p:spPr>
        <p:txBody>
          <a:bodyPr/>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7" name="Text Placeholder 3"/>
          <p:cNvSpPr>
            <a:spLocks noGrp="1"/>
          </p:cNvSpPr>
          <p:nvPr>
            <p:ph type="body" sz="half" idx="2"/>
          </p:nvPr>
        </p:nvSpPr>
        <p:spPr>
          <a:xfrm>
            <a:off x="2389717" y="5367338"/>
            <a:ext cx="7315200" cy="804862"/>
          </a:xfrm>
        </p:spPr>
        <p:txBody>
          <a:bodyPr>
            <a:normAutofit/>
          </a:bodyPr>
          <a:lstStyle>
            <a:lvl1pPr marL="0" indent="0">
              <a:buNone/>
              <a:defRPr sz="120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extLst>
      <p:ext uri="{BB962C8B-B14F-4D97-AF65-F5344CB8AC3E}">
        <p14:creationId xmlns:p14="http://schemas.microsoft.com/office/powerpoint/2010/main" val="14650763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Gray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533612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Red Section Header">
    <p:spTree>
      <p:nvGrpSpPr>
        <p:cNvPr id="1" name=""/>
        <p:cNvGrpSpPr/>
        <p:nvPr/>
      </p:nvGrpSpPr>
      <p:grpSpPr>
        <a:xfrm>
          <a:off x="0" y="0"/>
          <a:ext cx="0" cy="0"/>
          <a:chOff x="0" y="0"/>
          <a:chExt cx="0" cy="0"/>
        </a:xfrm>
      </p:grpSpPr>
      <p:sp>
        <p:nvSpPr>
          <p:cNvPr id="3" name="Title 1"/>
          <p:cNvSpPr>
            <a:spLocks noGrp="1"/>
          </p:cNvSpPr>
          <p:nvPr>
            <p:ph type="ctrTitle" hasCustomPrompt="1"/>
          </p:nvPr>
        </p:nvSpPr>
        <p:spPr>
          <a:xfrm>
            <a:off x="1016000" y="2133601"/>
            <a:ext cx="10160000" cy="609599"/>
          </a:xfrm>
          <a:prstGeom prst="rect">
            <a:avLst/>
          </a:prstGeom>
        </p:spPr>
        <p:txBody>
          <a:bodyPr anchor="t">
            <a:noAutofit/>
          </a:bodyPr>
          <a:lstStyle>
            <a:lvl1pPr algn="ctr">
              <a:defRPr sz="4000" baseline="0">
                <a:solidFill>
                  <a:schemeClr val="bg1"/>
                </a:solidFill>
                <a:latin typeface="Arial"/>
                <a:cs typeface="Arial"/>
              </a:defRPr>
            </a:lvl1pPr>
          </a:lstStyle>
          <a:p>
            <a:r>
              <a:rPr lang="en-US" dirty="0"/>
              <a:t>Click to add title</a:t>
            </a:r>
          </a:p>
        </p:txBody>
      </p:sp>
    </p:spTree>
    <p:extLst>
      <p:ext uri="{BB962C8B-B14F-4D97-AF65-F5344CB8AC3E}">
        <p14:creationId xmlns:p14="http://schemas.microsoft.com/office/powerpoint/2010/main" val="20371566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Red Title Subtitle Content">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1524000" y="914402"/>
            <a:ext cx="10160000" cy="609599"/>
          </a:xfrm>
          <a:prstGeom prst="rect">
            <a:avLst/>
          </a:prstGeom>
        </p:spPr>
        <p:txBody>
          <a:bodyPr anchor="t">
            <a:normAutofit/>
          </a:bodyPr>
          <a:lstStyle>
            <a:lvl1pPr algn="l">
              <a:defRPr sz="3200" baseline="0">
                <a:solidFill>
                  <a:schemeClr val="bg1"/>
                </a:solidFill>
                <a:latin typeface="Arial"/>
                <a:cs typeface="Arial"/>
              </a:defRPr>
            </a:lvl1pPr>
          </a:lstStyle>
          <a:p>
            <a:r>
              <a:rPr lang="en-US" dirty="0"/>
              <a:t>Click to add title</a:t>
            </a:r>
          </a:p>
        </p:txBody>
      </p:sp>
      <p:sp>
        <p:nvSpPr>
          <p:cNvPr id="8" name="Subtitle 2"/>
          <p:cNvSpPr>
            <a:spLocks noGrp="1"/>
          </p:cNvSpPr>
          <p:nvPr>
            <p:ph type="subTitle" idx="1" hasCustomPrompt="1"/>
          </p:nvPr>
        </p:nvSpPr>
        <p:spPr>
          <a:xfrm>
            <a:off x="1524000" y="1481328"/>
            <a:ext cx="10160000" cy="423672"/>
          </a:xfrm>
          <a:prstGeom prst="rect">
            <a:avLst/>
          </a:prstGeom>
        </p:spPr>
        <p:txBody>
          <a:bodyPr anchor="t">
            <a:normAutofit/>
          </a:bodyPr>
          <a:lstStyle>
            <a:lvl1pPr marL="0" indent="0" algn="l">
              <a:buNone/>
              <a:defRPr sz="1800" b="1">
                <a:solidFill>
                  <a:schemeClr val="bg1"/>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subtitle</a:t>
            </a:r>
          </a:p>
        </p:txBody>
      </p:sp>
      <p:sp>
        <p:nvSpPr>
          <p:cNvPr id="9" name="Content Placeholder 2"/>
          <p:cNvSpPr>
            <a:spLocks noGrp="1"/>
          </p:cNvSpPr>
          <p:nvPr>
            <p:ph idx="13"/>
          </p:nvPr>
        </p:nvSpPr>
        <p:spPr>
          <a:xfrm>
            <a:off x="1524000" y="2148841"/>
            <a:ext cx="10160000" cy="3566160"/>
          </a:xfrm>
          <a:prstGeom prst="rect">
            <a:avLst/>
          </a:prstGeom>
        </p:spPr>
        <p:txBody>
          <a:bodyPr/>
          <a:lstStyle>
            <a:lvl1pPr marL="173038" indent="-173038">
              <a:buFont typeface="Arial"/>
              <a:buChar char="•"/>
              <a:defRPr sz="1800">
                <a:solidFill>
                  <a:schemeClr val="bg1"/>
                </a:solidFill>
                <a:latin typeface="Arial"/>
                <a:cs typeface="Arial"/>
              </a:defRPr>
            </a:lvl1pPr>
            <a:lvl2pPr marL="403225" indent="-230188">
              <a:tabLst/>
              <a:defRPr sz="1800">
                <a:solidFill>
                  <a:schemeClr val="bg1"/>
                </a:solidFill>
                <a:latin typeface="Arial"/>
                <a:cs typeface="Arial"/>
              </a:defRPr>
            </a:lvl2pPr>
            <a:lvl3pPr marL="568325" indent="-165100">
              <a:defRPr sz="1800">
                <a:solidFill>
                  <a:schemeClr val="bg1"/>
                </a:solidFill>
                <a:latin typeface="Arial"/>
                <a:cs typeface="Arial"/>
              </a:defRPr>
            </a:lvl3pPr>
            <a:lvl4pPr marL="798513" indent="-230188">
              <a:defRPr sz="1800">
                <a:solidFill>
                  <a:schemeClr val="bg1"/>
                </a:solidFill>
                <a:latin typeface="Arial"/>
                <a:cs typeface="Arial"/>
              </a:defRPr>
            </a:lvl4pPr>
            <a:lvl5pPr marL="971550" indent="-173038">
              <a:defRPr sz="1800">
                <a:solidFill>
                  <a:schemeClr val="bg1"/>
                </a:solidFill>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6988491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Red Title and Content">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1524000" y="914402"/>
            <a:ext cx="10160000" cy="609599"/>
          </a:xfrm>
          <a:prstGeom prst="rect">
            <a:avLst/>
          </a:prstGeom>
        </p:spPr>
        <p:txBody>
          <a:bodyPr anchor="t">
            <a:normAutofit/>
          </a:bodyPr>
          <a:lstStyle>
            <a:lvl1pPr algn="l">
              <a:defRPr sz="3200" baseline="0">
                <a:solidFill>
                  <a:schemeClr val="bg1"/>
                </a:solidFill>
                <a:latin typeface="Arial"/>
                <a:cs typeface="Arial"/>
              </a:defRPr>
            </a:lvl1pPr>
          </a:lstStyle>
          <a:p>
            <a:r>
              <a:rPr lang="en-US" dirty="0"/>
              <a:t>Click to add title</a:t>
            </a:r>
          </a:p>
        </p:txBody>
      </p:sp>
      <p:sp>
        <p:nvSpPr>
          <p:cNvPr id="8" name="Content Placeholder 2"/>
          <p:cNvSpPr>
            <a:spLocks noGrp="1"/>
          </p:cNvSpPr>
          <p:nvPr>
            <p:ph idx="13"/>
          </p:nvPr>
        </p:nvSpPr>
        <p:spPr>
          <a:xfrm>
            <a:off x="1524000" y="1767841"/>
            <a:ext cx="10160000" cy="3566160"/>
          </a:xfrm>
          <a:prstGeom prst="rect">
            <a:avLst/>
          </a:prstGeom>
        </p:spPr>
        <p:txBody>
          <a:bodyPr/>
          <a:lstStyle>
            <a:lvl1pPr marL="173038" indent="-173038">
              <a:buFont typeface="Arial"/>
              <a:buChar char="•"/>
              <a:defRPr sz="1800">
                <a:solidFill>
                  <a:schemeClr val="bg1"/>
                </a:solidFill>
                <a:latin typeface="Arial"/>
                <a:cs typeface="Arial"/>
              </a:defRPr>
            </a:lvl1pPr>
            <a:lvl2pPr marL="403225" indent="-230188">
              <a:tabLst/>
              <a:defRPr sz="1800">
                <a:solidFill>
                  <a:schemeClr val="bg1"/>
                </a:solidFill>
                <a:latin typeface="Arial"/>
                <a:cs typeface="Arial"/>
              </a:defRPr>
            </a:lvl2pPr>
            <a:lvl3pPr marL="568325" indent="-165100">
              <a:defRPr sz="1800">
                <a:solidFill>
                  <a:schemeClr val="bg1"/>
                </a:solidFill>
                <a:latin typeface="Arial"/>
                <a:cs typeface="Arial"/>
              </a:defRPr>
            </a:lvl3pPr>
            <a:lvl4pPr marL="798513" indent="-230188">
              <a:defRPr sz="1800">
                <a:solidFill>
                  <a:schemeClr val="bg1"/>
                </a:solidFill>
                <a:latin typeface="Arial"/>
                <a:cs typeface="Arial"/>
              </a:defRPr>
            </a:lvl4pPr>
            <a:lvl5pPr marL="971550" indent="-173038">
              <a:defRPr sz="1800">
                <a:solidFill>
                  <a:schemeClr val="bg1"/>
                </a:solidFill>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77877983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Red Two Content">
    <p:spTree>
      <p:nvGrpSpPr>
        <p:cNvPr id="1" name=""/>
        <p:cNvGrpSpPr/>
        <p:nvPr/>
      </p:nvGrpSpPr>
      <p:grpSpPr>
        <a:xfrm>
          <a:off x="0" y="0"/>
          <a:ext cx="0" cy="0"/>
          <a:chOff x="0" y="0"/>
          <a:chExt cx="0" cy="0"/>
        </a:xfrm>
      </p:grpSpPr>
      <p:sp>
        <p:nvSpPr>
          <p:cNvPr id="8" name="Title 1"/>
          <p:cNvSpPr>
            <a:spLocks noGrp="1"/>
          </p:cNvSpPr>
          <p:nvPr>
            <p:ph type="ctrTitle" hasCustomPrompt="1"/>
          </p:nvPr>
        </p:nvSpPr>
        <p:spPr>
          <a:xfrm>
            <a:off x="1016000" y="914402"/>
            <a:ext cx="10160000" cy="609599"/>
          </a:xfrm>
          <a:prstGeom prst="rect">
            <a:avLst/>
          </a:prstGeom>
        </p:spPr>
        <p:txBody>
          <a:bodyPr anchor="t">
            <a:normAutofit/>
          </a:bodyPr>
          <a:lstStyle>
            <a:lvl1pPr algn="ctr">
              <a:defRPr sz="3200" baseline="0">
                <a:solidFill>
                  <a:schemeClr val="bg1"/>
                </a:solidFill>
                <a:latin typeface="Arial"/>
                <a:cs typeface="Arial"/>
              </a:defRPr>
            </a:lvl1pPr>
          </a:lstStyle>
          <a:p>
            <a:r>
              <a:rPr lang="en-US" dirty="0"/>
              <a:t>Click to add title</a:t>
            </a:r>
          </a:p>
        </p:txBody>
      </p:sp>
      <p:sp>
        <p:nvSpPr>
          <p:cNvPr id="9" name="Content Placeholder 2"/>
          <p:cNvSpPr>
            <a:spLocks noGrp="1"/>
          </p:cNvSpPr>
          <p:nvPr>
            <p:ph idx="13"/>
          </p:nvPr>
        </p:nvSpPr>
        <p:spPr>
          <a:xfrm>
            <a:off x="609600" y="1752600"/>
            <a:ext cx="5384800" cy="4114800"/>
          </a:xfrm>
          <a:prstGeom prst="rect">
            <a:avLst/>
          </a:prstGeom>
        </p:spPr>
        <p:txBody>
          <a:bodyPr/>
          <a:lstStyle>
            <a:lvl1pPr marL="173038" indent="-173038">
              <a:buFont typeface="Arial"/>
              <a:buChar char="•"/>
              <a:defRPr sz="1800">
                <a:solidFill>
                  <a:schemeClr val="bg1"/>
                </a:solidFill>
                <a:latin typeface="Arial"/>
                <a:cs typeface="Arial"/>
              </a:defRPr>
            </a:lvl1pPr>
            <a:lvl2pPr marL="403225" indent="-230188">
              <a:tabLst/>
              <a:defRPr sz="1800">
                <a:solidFill>
                  <a:schemeClr val="bg1"/>
                </a:solidFill>
                <a:latin typeface="Arial"/>
                <a:cs typeface="Arial"/>
              </a:defRPr>
            </a:lvl2pPr>
            <a:lvl3pPr marL="568325" indent="-165100">
              <a:defRPr sz="1800">
                <a:solidFill>
                  <a:schemeClr val="bg1"/>
                </a:solidFill>
                <a:latin typeface="Arial"/>
                <a:cs typeface="Arial"/>
              </a:defRPr>
            </a:lvl3pPr>
            <a:lvl4pPr marL="798513" indent="-230188">
              <a:defRPr sz="1800">
                <a:solidFill>
                  <a:schemeClr val="bg1"/>
                </a:solidFill>
                <a:latin typeface="Arial"/>
                <a:cs typeface="Arial"/>
              </a:defRPr>
            </a:lvl4pPr>
            <a:lvl5pPr marL="971550" indent="-173038">
              <a:defRPr sz="1800">
                <a:solidFill>
                  <a:schemeClr val="bg1"/>
                </a:solidFill>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p:cNvSpPr>
            <a:spLocks noGrp="1"/>
          </p:cNvSpPr>
          <p:nvPr>
            <p:ph idx="14"/>
          </p:nvPr>
        </p:nvSpPr>
        <p:spPr>
          <a:xfrm>
            <a:off x="6197600" y="1752600"/>
            <a:ext cx="5384800" cy="4114800"/>
          </a:xfrm>
          <a:prstGeom prst="rect">
            <a:avLst/>
          </a:prstGeom>
        </p:spPr>
        <p:txBody>
          <a:bodyPr/>
          <a:lstStyle>
            <a:lvl1pPr marL="173038" indent="-173038">
              <a:buFont typeface="Arial"/>
              <a:buChar char="•"/>
              <a:defRPr sz="1800">
                <a:solidFill>
                  <a:schemeClr val="bg1"/>
                </a:solidFill>
                <a:latin typeface="Arial"/>
                <a:cs typeface="Arial"/>
              </a:defRPr>
            </a:lvl1pPr>
            <a:lvl2pPr marL="403225" indent="-230188">
              <a:tabLst/>
              <a:defRPr sz="1800">
                <a:solidFill>
                  <a:schemeClr val="bg1"/>
                </a:solidFill>
                <a:latin typeface="Arial"/>
                <a:cs typeface="Arial"/>
              </a:defRPr>
            </a:lvl2pPr>
            <a:lvl3pPr marL="568325" indent="-165100">
              <a:defRPr sz="1800">
                <a:solidFill>
                  <a:schemeClr val="bg1"/>
                </a:solidFill>
                <a:latin typeface="Arial"/>
                <a:cs typeface="Arial"/>
              </a:defRPr>
            </a:lvl3pPr>
            <a:lvl4pPr marL="798513" indent="-230188">
              <a:defRPr sz="1800">
                <a:solidFill>
                  <a:schemeClr val="bg1"/>
                </a:solidFill>
                <a:latin typeface="Arial"/>
                <a:cs typeface="Arial"/>
              </a:defRPr>
            </a:lvl4pPr>
            <a:lvl5pPr marL="971550" indent="-173038">
              <a:defRPr sz="1800">
                <a:solidFill>
                  <a:schemeClr val="bg1"/>
                </a:solidFill>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4448366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Gray Title Slide">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5994400" y="1752601"/>
            <a:ext cx="5994400" cy="1219200"/>
          </a:xfrm>
          <a:prstGeom prst="rect">
            <a:avLst/>
          </a:prstGeom>
        </p:spPr>
        <p:txBody>
          <a:bodyPr anchor="t">
            <a:normAutofit/>
          </a:bodyPr>
          <a:lstStyle>
            <a:lvl1pPr algn="l">
              <a:defRPr sz="3400" baseline="0">
                <a:solidFill>
                  <a:schemeClr val="bg1"/>
                </a:solidFill>
                <a:latin typeface="Arial"/>
                <a:cs typeface="Arial"/>
              </a:defRPr>
            </a:lvl1pPr>
          </a:lstStyle>
          <a:p>
            <a:r>
              <a:rPr lang="en-US" dirty="0"/>
              <a:t>Click to add title </a:t>
            </a:r>
          </a:p>
        </p:txBody>
      </p:sp>
      <p:sp>
        <p:nvSpPr>
          <p:cNvPr id="8" name="Subtitle 2"/>
          <p:cNvSpPr>
            <a:spLocks noGrp="1"/>
          </p:cNvSpPr>
          <p:nvPr>
            <p:ph type="subTitle" idx="1" hasCustomPrompt="1"/>
          </p:nvPr>
        </p:nvSpPr>
        <p:spPr>
          <a:xfrm>
            <a:off x="5994400" y="2971800"/>
            <a:ext cx="5994400" cy="1066800"/>
          </a:xfrm>
          <a:prstGeom prst="rect">
            <a:avLst/>
          </a:prstGeom>
        </p:spPr>
        <p:txBody>
          <a:bodyPr>
            <a:normAutofit/>
          </a:bodyPr>
          <a:lstStyle>
            <a:lvl1pPr marL="0" indent="0" algn="l">
              <a:buNone/>
              <a:defRPr sz="2400">
                <a:solidFill>
                  <a:schemeClr val="bg1"/>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subtitle</a:t>
            </a:r>
          </a:p>
        </p:txBody>
      </p:sp>
    </p:spTree>
    <p:extLst>
      <p:ext uri="{BB962C8B-B14F-4D97-AF65-F5344CB8AC3E}">
        <p14:creationId xmlns:p14="http://schemas.microsoft.com/office/powerpoint/2010/main" val="338346240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Red Picture with Caption">
    <p:spTree>
      <p:nvGrpSpPr>
        <p:cNvPr id="1" name=""/>
        <p:cNvGrpSpPr/>
        <p:nvPr/>
      </p:nvGrpSpPr>
      <p:grpSpPr>
        <a:xfrm>
          <a:off x="0" y="0"/>
          <a:ext cx="0" cy="0"/>
          <a:chOff x="0" y="0"/>
          <a:chExt cx="0" cy="0"/>
        </a:xfrm>
      </p:grpSpPr>
      <p:sp>
        <p:nvSpPr>
          <p:cNvPr id="10" name="Title 1"/>
          <p:cNvSpPr>
            <a:spLocks noGrp="1"/>
          </p:cNvSpPr>
          <p:nvPr>
            <p:ph type="title"/>
          </p:nvPr>
        </p:nvSpPr>
        <p:spPr>
          <a:xfrm>
            <a:off x="2389717" y="4800600"/>
            <a:ext cx="7315200" cy="566738"/>
          </a:xfrm>
          <a:prstGeom prst="rect">
            <a:avLst/>
          </a:prstGeom>
        </p:spPr>
        <p:txBody>
          <a:bodyPr anchor="b">
            <a:normAutofit/>
          </a:bodyPr>
          <a:lstStyle>
            <a:lvl1pPr algn="l">
              <a:defRPr sz="1800" b="1">
                <a:solidFill>
                  <a:schemeClr val="bg1"/>
                </a:solidFill>
                <a:latin typeface="Arial"/>
                <a:cs typeface="Arial"/>
              </a:defRPr>
            </a:lvl1pPr>
          </a:lstStyle>
          <a:p>
            <a:r>
              <a:rPr lang="en-US" dirty="0"/>
              <a:t>Click to edit Master title style</a:t>
            </a:r>
          </a:p>
        </p:txBody>
      </p:sp>
      <p:sp>
        <p:nvSpPr>
          <p:cNvPr id="11" name="Picture Placeholder 2"/>
          <p:cNvSpPr>
            <a:spLocks noGrp="1"/>
          </p:cNvSpPr>
          <p:nvPr>
            <p:ph type="pic" idx="1"/>
          </p:nvPr>
        </p:nvSpPr>
        <p:spPr>
          <a:xfrm>
            <a:off x="2389717" y="612775"/>
            <a:ext cx="7315200" cy="4114800"/>
          </a:xfrm>
          <a:prstGeom prst="rect">
            <a:avLst/>
          </a:prstGeom>
        </p:spPr>
        <p:txBody>
          <a:bodyPr/>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12" name="Text Placeholder 3"/>
          <p:cNvSpPr>
            <a:spLocks noGrp="1"/>
          </p:cNvSpPr>
          <p:nvPr>
            <p:ph type="body" sz="half" idx="2"/>
          </p:nvPr>
        </p:nvSpPr>
        <p:spPr>
          <a:xfrm>
            <a:off x="2389717" y="5367338"/>
            <a:ext cx="7315200" cy="804862"/>
          </a:xfrm>
          <a:prstGeom prst="rect">
            <a:avLst/>
          </a:prstGeom>
        </p:spPr>
        <p:txBody>
          <a:bodyPr>
            <a:normAutofit/>
          </a:bodyPr>
          <a:lstStyle>
            <a:lvl1pPr marL="0" indent="0">
              <a:buNone/>
              <a:defRPr sz="120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extLst>
      <p:ext uri="{BB962C8B-B14F-4D97-AF65-F5344CB8AC3E}">
        <p14:creationId xmlns:p14="http://schemas.microsoft.com/office/powerpoint/2010/main" val="40055641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Red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869557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hart with Caption">
    <p:spTree>
      <p:nvGrpSpPr>
        <p:cNvPr id="1" name=""/>
        <p:cNvGrpSpPr/>
        <p:nvPr/>
      </p:nvGrpSpPr>
      <p:grpSpPr>
        <a:xfrm>
          <a:off x="0" y="0"/>
          <a:ext cx="0" cy="0"/>
          <a:chOff x="0" y="0"/>
          <a:chExt cx="0" cy="0"/>
        </a:xfrm>
      </p:grpSpPr>
      <p:sp>
        <p:nvSpPr>
          <p:cNvPr id="7" name="Title 1"/>
          <p:cNvSpPr>
            <a:spLocks noGrp="1"/>
          </p:cNvSpPr>
          <p:nvPr>
            <p:ph type="title"/>
          </p:nvPr>
        </p:nvSpPr>
        <p:spPr>
          <a:xfrm>
            <a:off x="2438400" y="4800600"/>
            <a:ext cx="7315200" cy="566738"/>
          </a:xfrm>
          <a:prstGeom prst="rect">
            <a:avLst/>
          </a:prstGeom>
        </p:spPr>
        <p:txBody>
          <a:bodyPr anchor="b">
            <a:normAutofit/>
          </a:bodyPr>
          <a:lstStyle>
            <a:lvl1pPr algn="l">
              <a:defRPr sz="1800" b="1">
                <a:latin typeface="Arial"/>
                <a:cs typeface="Arial"/>
              </a:defRPr>
            </a:lvl1pPr>
          </a:lstStyle>
          <a:p>
            <a:r>
              <a:rPr lang="en-US" dirty="0"/>
              <a:t>Click to edit Master title style</a:t>
            </a:r>
          </a:p>
        </p:txBody>
      </p:sp>
      <p:sp>
        <p:nvSpPr>
          <p:cNvPr id="9" name="Text Placeholder 3"/>
          <p:cNvSpPr>
            <a:spLocks noGrp="1"/>
          </p:cNvSpPr>
          <p:nvPr>
            <p:ph type="body" sz="half" idx="2"/>
          </p:nvPr>
        </p:nvSpPr>
        <p:spPr>
          <a:xfrm>
            <a:off x="2438400" y="5367338"/>
            <a:ext cx="7315200" cy="804862"/>
          </a:xfrm>
          <a:prstGeom prst="rect">
            <a:avLst/>
          </a:prstGeom>
        </p:spPr>
        <p:txBody>
          <a:bodyPr>
            <a:normAutofit/>
          </a:bodyPr>
          <a:lstStyle>
            <a:lvl1pPr marL="0" indent="0">
              <a:buNone/>
              <a:defRPr sz="1200">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10" name="Content Placeholder 2"/>
          <p:cNvSpPr>
            <a:spLocks noGrp="1"/>
          </p:cNvSpPr>
          <p:nvPr>
            <p:ph idx="13"/>
          </p:nvPr>
        </p:nvSpPr>
        <p:spPr>
          <a:xfrm>
            <a:off x="2438400" y="609600"/>
            <a:ext cx="7315200" cy="4114800"/>
          </a:xfrm>
          <a:prstGeom prst="rect">
            <a:avLst/>
          </a:prstGeom>
        </p:spPr>
        <p:txBody>
          <a:bodyPr/>
          <a:lstStyle>
            <a:lvl1pPr marL="0" indent="0">
              <a:buFont typeface="Arial"/>
              <a:buNone/>
              <a:defRPr sz="1800">
                <a:solidFill>
                  <a:schemeClr val="tx1"/>
                </a:solidFill>
                <a:latin typeface="Arial"/>
                <a:cs typeface="Arial"/>
              </a:defRPr>
            </a:lvl1pPr>
            <a:lvl2pPr marL="403225" indent="-230188">
              <a:tabLst/>
              <a:defRPr sz="1800">
                <a:solidFill>
                  <a:schemeClr val="tx1"/>
                </a:solidFill>
                <a:latin typeface="Arial"/>
                <a:cs typeface="Arial"/>
              </a:defRPr>
            </a:lvl2pPr>
            <a:lvl3pPr marL="568325" indent="-165100">
              <a:defRPr sz="1800">
                <a:solidFill>
                  <a:schemeClr val="tx1"/>
                </a:solidFill>
                <a:latin typeface="Arial"/>
                <a:cs typeface="Arial"/>
              </a:defRPr>
            </a:lvl3pPr>
            <a:lvl4pPr marL="798513" indent="-230188">
              <a:defRPr sz="1800">
                <a:solidFill>
                  <a:schemeClr val="tx1"/>
                </a:solidFill>
                <a:latin typeface="Arial"/>
                <a:cs typeface="Arial"/>
              </a:defRPr>
            </a:lvl4pPr>
            <a:lvl5pPr marL="971550" indent="-173038">
              <a:defRPr sz="1800">
                <a:solidFill>
                  <a:schemeClr val="tx1"/>
                </a:solidFill>
                <a:latin typeface="Arial"/>
                <a:cs typeface="Arial"/>
              </a:defRPr>
            </a:lvl5pPr>
          </a:lstStyle>
          <a:p>
            <a:pPr lvl="0"/>
            <a:endParaRPr lang="en-US" dirty="0"/>
          </a:p>
        </p:txBody>
      </p:sp>
    </p:spTree>
    <p:extLst>
      <p:ext uri="{BB962C8B-B14F-4D97-AF65-F5344CB8AC3E}">
        <p14:creationId xmlns:p14="http://schemas.microsoft.com/office/powerpoint/2010/main" val="40767985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ed Title Slide">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5994400" y="1752601"/>
            <a:ext cx="5994400" cy="1219200"/>
          </a:xfrm>
          <a:prstGeom prst="rect">
            <a:avLst/>
          </a:prstGeom>
        </p:spPr>
        <p:txBody>
          <a:bodyPr anchor="t">
            <a:normAutofit/>
          </a:bodyPr>
          <a:lstStyle>
            <a:lvl1pPr algn="l">
              <a:defRPr sz="3400" baseline="0">
                <a:solidFill>
                  <a:schemeClr val="bg1"/>
                </a:solidFill>
                <a:latin typeface="Arial"/>
                <a:cs typeface="Arial"/>
              </a:defRPr>
            </a:lvl1pPr>
          </a:lstStyle>
          <a:p>
            <a:r>
              <a:rPr lang="en-US" dirty="0"/>
              <a:t>Click to add title </a:t>
            </a:r>
          </a:p>
        </p:txBody>
      </p:sp>
      <p:sp>
        <p:nvSpPr>
          <p:cNvPr id="8" name="Subtitle 2"/>
          <p:cNvSpPr>
            <a:spLocks noGrp="1"/>
          </p:cNvSpPr>
          <p:nvPr>
            <p:ph type="subTitle" idx="1" hasCustomPrompt="1"/>
          </p:nvPr>
        </p:nvSpPr>
        <p:spPr>
          <a:xfrm>
            <a:off x="5994400" y="2971800"/>
            <a:ext cx="5994400" cy="1066800"/>
          </a:xfrm>
          <a:prstGeom prst="rect">
            <a:avLst/>
          </a:prstGeom>
        </p:spPr>
        <p:txBody>
          <a:bodyPr>
            <a:normAutofit/>
          </a:bodyPr>
          <a:lstStyle>
            <a:lvl1pPr marL="0" indent="0" algn="l">
              <a:buNone/>
              <a:defRPr sz="2400">
                <a:solidFill>
                  <a:schemeClr val="bg1"/>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subtitle</a:t>
            </a:r>
          </a:p>
        </p:txBody>
      </p:sp>
    </p:spTree>
    <p:extLst>
      <p:ext uri="{BB962C8B-B14F-4D97-AF65-F5344CB8AC3E}">
        <p14:creationId xmlns:p14="http://schemas.microsoft.com/office/powerpoint/2010/main" val="3277869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 name="Title 1"/>
          <p:cNvSpPr>
            <a:spLocks noGrp="1"/>
          </p:cNvSpPr>
          <p:nvPr>
            <p:ph type="ctrTitle" hasCustomPrompt="1"/>
          </p:nvPr>
        </p:nvSpPr>
        <p:spPr>
          <a:xfrm>
            <a:off x="1016000" y="2133601"/>
            <a:ext cx="10160000" cy="609599"/>
          </a:xfrm>
        </p:spPr>
        <p:txBody>
          <a:bodyPr anchor="t">
            <a:noAutofit/>
          </a:bodyPr>
          <a:lstStyle>
            <a:lvl1pPr algn="ctr">
              <a:defRPr sz="4000" baseline="0">
                <a:latin typeface="Arial"/>
                <a:cs typeface="Arial"/>
              </a:defRPr>
            </a:lvl1pPr>
          </a:lstStyle>
          <a:p>
            <a:r>
              <a:rPr lang="en-US" dirty="0"/>
              <a:t>Click to add title</a:t>
            </a:r>
          </a:p>
        </p:txBody>
      </p:sp>
    </p:spTree>
    <p:extLst>
      <p:ext uri="{BB962C8B-B14F-4D97-AF65-F5344CB8AC3E}">
        <p14:creationId xmlns:p14="http://schemas.microsoft.com/office/powerpoint/2010/main" val="20143639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ubtitle Content">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524000" y="914402"/>
            <a:ext cx="10160000" cy="609599"/>
          </a:xfrm>
        </p:spPr>
        <p:txBody>
          <a:bodyPr anchor="t">
            <a:normAutofit/>
          </a:bodyPr>
          <a:lstStyle>
            <a:lvl1pPr algn="l">
              <a:defRPr sz="3200" baseline="0">
                <a:latin typeface="Arial"/>
                <a:cs typeface="Arial"/>
              </a:defRPr>
            </a:lvl1pPr>
          </a:lstStyle>
          <a:p>
            <a:r>
              <a:rPr lang="en-US" dirty="0"/>
              <a:t>Click to add title</a:t>
            </a:r>
          </a:p>
        </p:txBody>
      </p:sp>
      <p:sp>
        <p:nvSpPr>
          <p:cNvPr id="3" name="Subtitle 2"/>
          <p:cNvSpPr>
            <a:spLocks noGrp="1"/>
          </p:cNvSpPr>
          <p:nvPr>
            <p:ph type="subTitle" idx="1" hasCustomPrompt="1"/>
          </p:nvPr>
        </p:nvSpPr>
        <p:spPr>
          <a:xfrm>
            <a:off x="1524000" y="1481328"/>
            <a:ext cx="10160000" cy="423672"/>
          </a:xfrm>
        </p:spPr>
        <p:txBody>
          <a:bodyPr anchor="t">
            <a:normAutofit/>
          </a:bodyPr>
          <a:lstStyle>
            <a:lvl1pPr marL="0" indent="0" algn="l">
              <a:buNone/>
              <a:defRPr sz="1800" b="1">
                <a:solidFill>
                  <a:schemeClr val="tx1"/>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subtitle</a:t>
            </a:r>
          </a:p>
        </p:txBody>
      </p:sp>
      <p:sp>
        <p:nvSpPr>
          <p:cNvPr id="8" name="Content Placeholder 2"/>
          <p:cNvSpPr>
            <a:spLocks noGrp="1"/>
          </p:cNvSpPr>
          <p:nvPr>
            <p:ph idx="13"/>
          </p:nvPr>
        </p:nvSpPr>
        <p:spPr>
          <a:xfrm>
            <a:off x="1524000" y="2148841"/>
            <a:ext cx="10160000" cy="3566160"/>
          </a:xfrm>
        </p:spPr>
        <p:txBody>
          <a:bodyPr/>
          <a:lstStyle>
            <a:lvl1pPr marL="173038" indent="-173038">
              <a:buFont typeface="Arial"/>
              <a:buChar char="•"/>
              <a:defRPr sz="1800">
                <a:latin typeface="Arial"/>
                <a:cs typeface="Arial"/>
              </a:defRPr>
            </a:lvl1pPr>
            <a:lvl2pPr marL="403225" indent="-230188">
              <a:tabLst/>
              <a:defRPr sz="1800">
                <a:latin typeface="Arial"/>
                <a:cs typeface="Arial"/>
              </a:defRPr>
            </a:lvl2pPr>
            <a:lvl3pPr marL="568325" indent="-165100">
              <a:defRPr sz="1800">
                <a:latin typeface="Arial"/>
                <a:cs typeface="Arial"/>
              </a:defRPr>
            </a:lvl3pPr>
            <a:lvl4pPr marL="798513" indent="-230188">
              <a:defRPr sz="1800">
                <a:latin typeface="Arial"/>
                <a:cs typeface="Arial"/>
              </a:defRPr>
            </a:lvl4pPr>
            <a:lvl5pPr marL="971550" indent="-173038">
              <a:defRPr sz="1800">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556825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Title 1"/>
          <p:cNvSpPr>
            <a:spLocks noGrp="1"/>
          </p:cNvSpPr>
          <p:nvPr>
            <p:ph type="ctrTitle" hasCustomPrompt="1"/>
          </p:nvPr>
        </p:nvSpPr>
        <p:spPr>
          <a:xfrm>
            <a:off x="1524000" y="914402"/>
            <a:ext cx="10160000" cy="609599"/>
          </a:xfrm>
        </p:spPr>
        <p:txBody>
          <a:bodyPr anchor="t">
            <a:normAutofit/>
          </a:bodyPr>
          <a:lstStyle>
            <a:lvl1pPr algn="l">
              <a:defRPr sz="3200" baseline="0">
                <a:latin typeface="Arial"/>
                <a:cs typeface="Arial"/>
              </a:defRPr>
            </a:lvl1pPr>
          </a:lstStyle>
          <a:p>
            <a:r>
              <a:rPr lang="en-US" dirty="0"/>
              <a:t>Click to add title</a:t>
            </a:r>
          </a:p>
        </p:txBody>
      </p:sp>
      <p:sp>
        <p:nvSpPr>
          <p:cNvPr id="11" name="Content Placeholder 2"/>
          <p:cNvSpPr>
            <a:spLocks noGrp="1"/>
          </p:cNvSpPr>
          <p:nvPr>
            <p:ph idx="13"/>
          </p:nvPr>
        </p:nvSpPr>
        <p:spPr>
          <a:xfrm>
            <a:off x="1524000" y="1767841"/>
            <a:ext cx="10160000" cy="3566160"/>
          </a:xfrm>
        </p:spPr>
        <p:txBody>
          <a:bodyPr/>
          <a:lstStyle>
            <a:lvl1pPr marL="173038" indent="-173038">
              <a:buFont typeface="Arial"/>
              <a:buChar char="•"/>
              <a:defRPr sz="1800">
                <a:latin typeface="Arial"/>
                <a:cs typeface="Arial"/>
              </a:defRPr>
            </a:lvl1pPr>
            <a:lvl2pPr marL="403225" indent="-230188">
              <a:tabLst/>
              <a:defRPr sz="1800">
                <a:latin typeface="Arial"/>
                <a:cs typeface="Arial"/>
              </a:defRPr>
            </a:lvl2pPr>
            <a:lvl3pPr marL="568325" indent="-165100">
              <a:defRPr sz="1800">
                <a:latin typeface="Arial"/>
                <a:cs typeface="Arial"/>
              </a:defRPr>
            </a:lvl3pPr>
            <a:lvl4pPr marL="798513" indent="-230188">
              <a:defRPr sz="1800">
                <a:latin typeface="Arial"/>
                <a:cs typeface="Arial"/>
              </a:defRPr>
            </a:lvl4pPr>
            <a:lvl5pPr marL="971550" indent="-173038">
              <a:defRPr sz="1800">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681708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Title 1"/>
          <p:cNvSpPr>
            <a:spLocks noGrp="1"/>
          </p:cNvSpPr>
          <p:nvPr>
            <p:ph type="ctrTitle" hasCustomPrompt="1"/>
          </p:nvPr>
        </p:nvSpPr>
        <p:spPr>
          <a:xfrm>
            <a:off x="1016000" y="914402"/>
            <a:ext cx="10160000" cy="609599"/>
          </a:xfrm>
        </p:spPr>
        <p:txBody>
          <a:bodyPr anchor="t">
            <a:normAutofit/>
          </a:bodyPr>
          <a:lstStyle>
            <a:lvl1pPr algn="ctr">
              <a:defRPr sz="3200" baseline="0">
                <a:latin typeface="Arial"/>
                <a:cs typeface="Arial"/>
              </a:defRPr>
            </a:lvl1pPr>
          </a:lstStyle>
          <a:p>
            <a:r>
              <a:rPr lang="en-US" dirty="0"/>
              <a:t>Click to add title</a:t>
            </a:r>
          </a:p>
        </p:txBody>
      </p:sp>
      <p:sp>
        <p:nvSpPr>
          <p:cNvPr id="9" name="Content Placeholder 2"/>
          <p:cNvSpPr>
            <a:spLocks noGrp="1"/>
          </p:cNvSpPr>
          <p:nvPr>
            <p:ph idx="13"/>
          </p:nvPr>
        </p:nvSpPr>
        <p:spPr>
          <a:xfrm>
            <a:off x="609600" y="1752600"/>
            <a:ext cx="5384800" cy="4114800"/>
          </a:xfrm>
        </p:spPr>
        <p:txBody>
          <a:bodyPr/>
          <a:lstStyle>
            <a:lvl1pPr marL="173038" indent="-173038">
              <a:buFont typeface="Arial"/>
              <a:buChar char="•"/>
              <a:defRPr sz="1800">
                <a:latin typeface="Arial"/>
                <a:cs typeface="Arial"/>
              </a:defRPr>
            </a:lvl1pPr>
            <a:lvl2pPr marL="403225" indent="-230188">
              <a:tabLst/>
              <a:defRPr sz="1800">
                <a:latin typeface="Arial"/>
                <a:cs typeface="Arial"/>
              </a:defRPr>
            </a:lvl2pPr>
            <a:lvl3pPr marL="568325" indent="-165100">
              <a:defRPr sz="1800">
                <a:latin typeface="Arial"/>
                <a:cs typeface="Arial"/>
              </a:defRPr>
            </a:lvl3pPr>
            <a:lvl4pPr marL="798513" indent="-230188">
              <a:defRPr sz="1800">
                <a:latin typeface="Arial"/>
                <a:cs typeface="Arial"/>
              </a:defRPr>
            </a:lvl4pPr>
            <a:lvl5pPr marL="971550" indent="-173038">
              <a:defRPr sz="1800">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p:cNvSpPr>
            <a:spLocks noGrp="1"/>
          </p:cNvSpPr>
          <p:nvPr>
            <p:ph idx="14"/>
          </p:nvPr>
        </p:nvSpPr>
        <p:spPr>
          <a:xfrm>
            <a:off x="6197600" y="1752600"/>
            <a:ext cx="5384800" cy="4114800"/>
          </a:xfrm>
        </p:spPr>
        <p:txBody>
          <a:bodyPr/>
          <a:lstStyle>
            <a:lvl1pPr marL="173038" indent="-173038">
              <a:buFont typeface="Arial"/>
              <a:buChar char="•"/>
              <a:defRPr sz="1800">
                <a:latin typeface="Arial"/>
                <a:cs typeface="Arial"/>
              </a:defRPr>
            </a:lvl1pPr>
            <a:lvl2pPr marL="403225" indent="-230188">
              <a:tabLst/>
              <a:defRPr sz="1800">
                <a:latin typeface="Arial"/>
                <a:cs typeface="Arial"/>
              </a:defRPr>
            </a:lvl2pPr>
            <a:lvl3pPr marL="568325" indent="-165100">
              <a:defRPr sz="1800">
                <a:latin typeface="Arial"/>
                <a:cs typeface="Arial"/>
              </a:defRPr>
            </a:lvl3pPr>
            <a:lvl4pPr marL="798513" indent="-230188">
              <a:defRPr sz="1800">
                <a:latin typeface="Arial"/>
                <a:cs typeface="Arial"/>
              </a:defRPr>
            </a:lvl4pPr>
            <a:lvl5pPr marL="971550" indent="-173038">
              <a:defRPr sz="1800">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0384234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normAutofit/>
          </a:bodyPr>
          <a:lstStyle>
            <a:lvl1pPr algn="l">
              <a:defRPr sz="1800" b="1">
                <a:latin typeface="Arial"/>
                <a:cs typeface="Arial"/>
              </a:defRPr>
            </a:lvl1pPr>
          </a:lstStyle>
          <a:p>
            <a:r>
              <a:rPr lang="en-US" dirty="0"/>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normAutofit/>
          </a:bodyPr>
          <a:lstStyle>
            <a:lvl1pPr marL="0" indent="0">
              <a:buNone/>
              <a:defRPr sz="1200">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extLst>
      <p:ext uri="{BB962C8B-B14F-4D97-AF65-F5344CB8AC3E}">
        <p14:creationId xmlns:p14="http://schemas.microsoft.com/office/powerpoint/2010/main" val="8770388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1964991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image" Target="../media/image4.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image" Target="../media/image4.png"/></Relationships>
</file>

<file path=ppt/slideMasters/_rels/slideMaster4.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slideLayout" Target="../slideLayouts/slideLayout6.xml"/><Relationship Id="rId7" Type="http://schemas.openxmlformats.org/officeDocument/2006/relationships/theme" Target="../theme/theme4.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5" Type="http://schemas.openxmlformats.org/officeDocument/2006/relationships/slideLayout" Target="../slideLayouts/slideLayout8.xml"/><Relationship Id="rId4" Type="http://schemas.openxmlformats.org/officeDocument/2006/relationships/slideLayout" Target="../slideLayouts/slideLayout7.xml"/><Relationship Id="rId9" Type="http://schemas.openxmlformats.org/officeDocument/2006/relationships/image" Target="../media/image2.png"/></Relationships>
</file>

<file path=ppt/slideMasters/_rels/slideMaster5.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slideLayout" Target="../slideLayouts/slideLayout12.xml"/><Relationship Id="rId7" Type="http://schemas.openxmlformats.org/officeDocument/2006/relationships/theme" Target="../theme/theme5.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5" Type="http://schemas.openxmlformats.org/officeDocument/2006/relationships/slideLayout" Target="../slideLayouts/slideLayout14.xml"/><Relationship Id="rId4" Type="http://schemas.openxmlformats.org/officeDocument/2006/relationships/slideLayout" Target="../slideLayouts/slideLayout13.xml"/><Relationship Id="rId9" Type="http://schemas.openxmlformats.org/officeDocument/2006/relationships/image" Target="../media/image4.png"/></Relationships>
</file>

<file path=ppt/slideMasters/_rels/slideMaster6.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slideLayout" Target="../slideLayouts/slideLayout18.xml"/><Relationship Id="rId7" Type="http://schemas.openxmlformats.org/officeDocument/2006/relationships/theme" Target="../theme/theme6.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5" Type="http://schemas.openxmlformats.org/officeDocument/2006/relationships/slideLayout" Target="../slideLayouts/slideLayout20.xml"/><Relationship Id="rId4" Type="http://schemas.openxmlformats.org/officeDocument/2006/relationships/slideLayout" Target="../slideLayouts/slideLayout19.xml"/><Relationship Id="rId9" Type="http://schemas.openxmlformats.org/officeDocument/2006/relationships/image" Target="../media/image4.png"/></Relationships>
</file>

<file path=ppt/slideMasters/_rels/slideMaster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7.xml"/><Relationship Id="rId1"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534" y="0"/>
            <a:ext cx="12270211" cy="6903720"/>
          </a:xfrm>
          <a:prstGeom prst="rect">
            <a:avLst/>
          </a:prstGeom>
        </p:spPr>
      </p:pic>
      <p:pic>
        <p:nvPicPr>
          <p:cNvPr id="8" name="Picture 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363200" y="6053328"/>
            <a:ext cx="1486502" cy="529226"/>
          </a:xfrm>
          <a:prstGeom prst="rect">
            <a:avLst/>
          </a:prstGeom>
        </p:spPr>
      </p:pic>
      <p:sp>
        <p:nvSpPr>
          <p:cNvPr id="4" name="Date Placeholder 3"/>
          <p:cNvSpPr>
            <a:spLocks noGrp="1"/>
          </p:cNvSpPr>
          <p:nvPr>
            <p:ph type="dt" sz="half" idx="2"/>
          </p:nvPr>
        </p:nvSpPr>
        <p:spPr>
          <a:xfrm>
            <a:off x="304800" y="6356351"/>
            <a:ext cx="1016000" cy="365125"/>
          </a:xfrm>
          <a:prstGeom prst="rect">
            <a:avLst/>
          </a:prstGeom>
        </p:spPr>
        <p:txBody>
          <a:bodyPr/>
          <a:lstStyle>
            <a:lvl1pPr>
              <a:defRPr sz="1000">
                <a:solidFill>
                  <a:schemeClr val="bg1"/>
                </a:solidFill>
                <a:latin typeface="Arial"/>
                <a:cs typeface="Arial"/>
              </a:defRPr>
            </a:lvl1pPr>
          </a:lstStyle>
          <a:p>
            <a:fld id="{F493F0E7-16B9-4054-8A62-0240149D4B5C}" type="datetimeFigureOut">
              <a:rPr lang="en-US" smtClean="0"/>
              <a:pPr/>
              <a:t>2/18/2026</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0"/>
            <a:ext cx="12270211" cy="6903720"/>
          </a:xfrm>
          <a:prstGeom prst="rect">
            <a:avLst/>
          </a:prstGeom>
        </p:spPr>
      </p:pic>
      <p:sp>
        <p:nvSpPr>
          <p:cNvPr id="8" name="Date Placeholder 3"/>
          <p:cNvSpPr>
            <a:spLocks noGrp="1"/>
          </p:cNvSpPr>
          <p:nvPr>
            <p:ph type="dt" sz="half" idx="2"/>
          </p:nvPr>
        </p:nvSpPr>
        <p:spPr>
          <a:xfrm>
            <a:off x="304800" y="6356351"/>
            <a:ext cx="1016000" cy="365125"/>
          </a:xfrm>
          <a:prstGeom prst="rect">
            <a:avLst/>
          </a:prstGeom>
        </p:spPr>
        <p:txBody>
          <a:bodyPr/>
          <a:lstStyle>
            <a:lvl1pPr>
              <a:defRPr sz="1000">
                <a:solidFill>
                  <a:schemeClr val="bg1"/>
                </a:solidFill>
                <a:latin typeface="Arial"/>
                <a:cs typeface="Arial"/>
              </a:defRPr>
            </a:lvl1pPr>
          </a:lstStyle>
          <a:p>
            <a:fld id="{F493F0E7-16B9-4054-8A62-0240149D4B5C}" type="datetimeFigureOut">
              <a:rPr lang="en-US" smtClean="0"/>
              <a:pPr/>
              <a:t>2/18/2026</a:t>
            </a:fld>
            <a:endParaRPr lang="en-US" dirty="0"/>
          </a:p>
        </p:txBody>
      </p: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363200" y="6053329"/>
            <a:ext cx="1486499" cy="529225"/>
          </a:xfrm>
          <a:prstGeom prst="rect">
            <a:avLst/>
          </a:prstGeom>
        </p:spPr>
      </p:pic>
    </p:spTree>
    <p:extLst>
      <p:ext uri="{BB962C8B-B14F-4D97-AF65-F5344CB8AC3E}">
        <p14:creationId xmlns:p14="http://schemas.microsoft.com/office/powerpoint/2010/main" val="3004760949"/>
      </p:ext>
    </p:extLst>
  </p:cSld>
  <p:clrMap bg1="lt1" tx1="dk1" bg2="lt2" tx2="dk2" accent1="accent1" accent2="accent2" accent3="accent3" accent4="accent4" accent5="accent5" accent6="accent6" hlink="hlink" folHlink="folHlink"/>
  <p:sldLayoutIdLst>
    <p:sldLayoutId id="2147483679"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534" y="0"/>
            <a:ext cx="12270211" cy="6903720"/>
          </a:xfrm>
          <a:prstGeom prst="rect">
            <a:avLst/>
          </a:prstGeom>
        </p:spPr>
      </p:pic>
      <p:sp>
        <p:nvSpPr>
          <p:cNvPr id="9" name="Date Placeholder 3"/>
          <p:cNvSpPr>
            <a:spLocks noGrp="1"/>
          </p:cNvSpPr>
          <p:nvPr>
            <p:ph type="dt" sz="half" idx="2"/>
          </p:nvPr>
        </p:nvSpPr>
        <p:spPr>
          <a:xfrm>
            <a:off x="304800" y="6356351"/>
            <a:ext cx="1016000" cy="365125"/>
          </a:xfrm>
          <a:prstGeom prst="rect">
            <a:avLst/>
          </a:prstGeom>
        </p:spPr>
        <p:txBody>
          <a:bodyPr/>
          <a:lstStyle>
            <a:lvl1pPr>
              <a:defRPr sz="1000">
                <a:solidFill>
                  <a:schemeClr val="bg1"/>
                </a:solidFill>
                <a:latin typeface="Arial"/>
                <a:cs typeface="Arial"/>
              </a:defRPr>
            </a:lvl1pPr>
          </a:lstStyle>
          <a:p>
            <a:fld id="{F493F0E7-16B9-4054-8A62-0240149D4B5C}" type="datetimeFigureOut">
              <a:rPr lang="en-US" smtClean="0"/>
              <a:pPr/>
              <a:t>2/18/2026</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363200" y="6053329"/>
            <a:ext cx="1486499" cy="529225"/>
          </a:xfrm>
          <a:prstGeom prst="rect">
            <a:avLst/>
          </a:prstGeom>
        </p:spPr>
      </p:pic>
    </p:spTree>
    <p:extLst>
      <p:ext uri="{BB962C8B-B14F-4D97-AF65-F5344CB8AC3E}">
        <p14:creationId xmlns:p14="http://schemas.microsoft.com/office/powerpoint/2010/main" val="526144061"/>
      </p:ext>
    </p:extLst>
  </p:cSld>
  <p:clrMap bg1="lt1" tx1="dk1" bg2="lt2" tx2="dk2" accent1="accent1" accent2="accent2" accent3="accent3" accent4="accent4" accent5="accent5" accent6="accent6" hlink="hlink" folHlink="folHlink"/>
  <p:sldLayoutIdLst>
    <p:sldLayoutId id="2147483681"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243D5F-4AA8-E043-ABA6-5ED8B75A025D}" type="datetimeFigureOut">
              <a:rPr lang="en-US" smtClean="0"/>
              <a:t>2/18/2026</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D0A92F-4BE2-9B4C-AE19-1C47AA9E536C}" type="slidenum">
              <a:rPr lang="en-US" smtClean="0"/>
              <a:t>‹#›</a:t>
            </a:fld>
            <a:endParaRPr lang="en-US"/>
          </a:p>
        </p:txBody>
      </p:sp>
      <p:pic>
        <p:nvPicPr>
          <p:cNvPr id="7" name="Picture 6"/>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1534" y="1397"/>
            <a:ext cx="12270211" cy="6903720"/>
          </a:xfrm>
          <a:prstGeom prst="rect">
            <a:avLst/>
          </a:prstGeom>
        </p:spPr>
      </p:pic>
      <p:sp>
        <p:nvSpPr>
          <p:cNvPr id="9" name="Slide Number Placeholder 5"/>
          <p:cNvSpPr txBox="1">
            <a:spLocks/>
          </p:cNvSpPr>
          <p:nvPr userDrawn="1"/>
        </p:nvSpPr>
        <p:spPr>
          <a:xfrm>
            <a:off x="101600" y="6645276"/>
            <a:ext cx="812800" cy="288925"/>
          </a:xfrm>
          <a:prstGeom prst="rect">
            <a:avLst/>
          </a:prstGeom>
        </p:spPr>
        <p:txBody>
          <a:bodyPr/>
          <a:lstStyle>
            <a:defPPr>
              <a:defRPr lang="en-US"/>
            </a:defPPr>
            <a:lvl1pPr marL="0" algn="ctr" defTabSz="914400" rtl="0" eaLnBrk="1" latinLnBrk="0" hangingPunct="1">
              <a:defRPr sz="1100" kern="1200">
                <a:solidFill>
                  <a:schemeClr val="bg1"/>
                </a:solidFill>
                <a:latin typeface="Arial"/>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6D0A92F-4BE2-9B4C-AE19-1C47AA9E536C}" type="slidenum">
              <a:rPr lang="en-US" sz="900" smtClean="0"/>
              <a:pPr/>
              <a:t>‹#›</a:t>
            </a:fld>
            <a:endParaRPr lang="en-US" sz="900" dirty="0"/>
          </a:p>
        </p:txBody>
      </p:sp>
      <p:pic>
        <p:nvPicPr>
          <p:cNvPr id="11" name="Picture 10"/>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10363200" y="6053328"/>
            <a:ext cx="1486502" cy="529226"/>
          </a:xfrm>
          <a:prstGeom prst="rect">
            <a:avLst/>
          </a:prstGeom>
        </p:spPr>
      </p:pic>
    </p:spTree>
    <p:extLst>
      <p:ext uri="{BB962C8B-B14F-4D97-AF65-F5344CB8AC3E}">
        <p14:creationId xmlns:p14="http://schemas.microsoft.com/office/powerpoint/2010/main" val="3824655885"/>
      </p:ext>
    </p:extLst>
  </p:cSld>
  <p:clrMap bg1="lt1" tx1="dk1" bg2="lt2" tx2="dk2" accent1="accent1" accent2="accent2" accent3="accent3" accent4="accent4" accent5="accent5" accent6="accent6" hlink="hlink" folHlink="folHlink"/>
  <p:sldLayoutIdLst>
    <p:sldLayoutId id="2147483653" r:id="rId1"/>
    <p:sldLayoutId id="2147483651" r:id="rId2"/>
    <p:sldLayoutId id="2147483652" r:id="rId3"/>
    <p:sldLayoutId id="2147483654" r:id="rId4"/>
    <p:sldLayoutId id="2147483659" r:id="rId5"/>
    <p:sldLayoutId id="2147483657" r:id="rId6"/>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E89BAC-2917-424A-ACDC-924CB93C1DC3}" type="datetimeFigureOut">
              <a:rPr lang="en-US" smtClean="0"/>
              <a:t>2/18/2026</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0E8EAE-1272-3C40-B6DE-1D055632DDE7}" type="slidenum">
              <a:rPr lang="en-US" smtClean="0"/>
              <a:t>‹#›</a:t>
            </a:fld>
            <a:endParaRPr lang="en-US"/>
          </a:p>
        </p:txBody>
      </p:sp>
      <p:pic>
        <p:nvPicPr>
          <p:cNvPr id="7" name="Picture 6"/>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1534" y="0"/>
            <a:ext cx="12270211" cy="6903720"/>
          </a:xfrm>
          <a:prstGeom prst="rect">
            <a:avLst/>
          </a:prstGeom>
        </p:spPr>
      </p:pic>
      <p:sp>
        <p:nvSpPr>
          <p:cNvPr id="11" name="Slide Number Placeholder 5"/>
          <p:cNvSpPr txBox="1">
            <a:spLocks/>
          </p:cNvSpPr>
          <p:nvPr userDrawn="1"/>
        </p:nvSpPr>
        <p:spPr>
          <a:xfrm>
            <a:off x="101600" y="6645276"/>
            <a:ext cx="812800" cy="288925"/>
          </a:xfrm>
          <a:prstGeom prst="rect">
            <a:avLst/>
          </a:prstGeom>
        </p:spPr>
        <p:txBody>
          <a:bodyPr/>
          <a:lstStyle>
            <a:defPPr>
              <a:defRPr lang="en-US"/>
            </a:defPPr>
            <a:lvl1pPr marL="0" algn="ctr" defTabSz="914400" rtl="0" eaLnBrk="1" latinLnBrk="0" hangingPunct="1">
              <a:defRPr sz="1100" kern="1200">
                <a:solidFill>
                  <a:schemeClr val="bg1"/>
                </a:solidFill>
                <a:latin typeface="Arial"/>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6D0A92F-4BE2-9B4C-AE19-1C47AA9E536C}" type="slidenum">
              <a:rPr lang="en-US" sz="900" smtClean="0">
                <a:solidFill>
                  <a:srgbClr val="80807C"/>
                </a:solidFill>
              </a:rPr>
              <a:pPr/>
              <a:t>‹#›</a:t>
            </a:fld>
            <a:endParaRPr lang="en-US" sz="900" dirty="0">
              <a:solidFill>
                <a:srgbClr val="80807C"/>
              </a:solidFill>
            </a:endParaRPr>
          </a:p>
        </p:txBody>
      </p:sp>
      <p:pic>
        <p:nvPicPr>
          <p:cNvPr id="12" name="Picture 11"/>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10363200" y="6053329"/>
            <a:ext cx="1486499" cy="529225"/>
          </a:xfrm>
          <a:prstGeom prst="rect">
            <a:avLst/>
          </a:prstGeom>
        </p:spPr>
      </p:pic>
    </p:spTree>
    <p:extLst>
      <p:ext uri="{BB962C8B-B14F-4D97-AF65-F5344CB8AC3E}">
        <p14:creationId xmlns:p14="http://schemas.microsoft.com/office/powerpoint/2010/main" val="1053830559"/>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7" r:id="rId5"/>
    <p:sldLayoutId id="2147483668" r:id="rId6"/>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1534" y="0"/>
            <a:ext cx="12270211" cy="6903720"/>
          </a:xfrm>
          <a:prstGeom prst="rect">
            <a:avLst/>
          </a:prstGeom>
        </p:spPr>
      </p:pic>
      <p:sp>
        <p:nvSpPr>
          <p:cNvPr id="6" name="Slide Number Placeholder 5"/>
          <p:cNvSpPr txBox="1">
            <a:spLocks/>
          </p:cNvSpPr>
          <p:nvPr userDrawn="1"/>
        </p:nvSpPr>
        <p:spPr>
          <a:xfrm>
            <a:off x="101600" y="6645276"/>
            <a:ext cx="812800" cy="288925"/>
          </a:xfrm>
          <a:prstGeom prst="rect">
            <a:avLst/>
          </a:prstGeom>
        </p:spPr>
        <p:txBody>
          <a:bodyPr/>
          <a:lstStyle>
            <a:defPPr>
              <a:defRPr lang="en-US"/>
            </a:defPPr>
            <a:lvl1pPr marL="0" algn="ctr" defTabSz="914400" rtl="0" eaLnBrk="1" latinLnBrk="0" hangingPunct="1">
              <a:defRPr sz="1100" kern="1200">
                <a:solidFill>
                  <a:schemeClr val="bg1"/>
                </a:solidFill>
                <a:latin typeface="Arial"/>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6D0A92F-4BE2-9B4C-AE19-1C47AA9E536C}" type="slidenum">
              <a:rPr lang="en-US" sz="900" smtClean="0">
                <a:solidFill>
                  <a:srgbClr val="80807C"/>
                </a:solidFill>
              </a:rPr>
              <a:pPr/>
              <a:t>‹#›</a:t>
            </a:fld>
            <a:endParaRPr lang="en-US" sz="900" dirty="0">
              <a:solidFill>
                <a:srgbClr val="80807C"/>
              </a:solidFill>
            </a:endParaRPr>
          </a:p>
        </p:txBody>
      </p:sp>
      <p:pic>
        <p:nvPicPr>
          <p:cNvPr id="8" name="Picture 7"/>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10363200" y="6053329"/>
            <a:ext cx="1486499" cy="529225"/>
          </a:xfrm>
          <a:prstGeom prst="rect">
            <a:avLst/>
          </a:prstGeom>
        </p:spPr>
      </p:pic>
    </p:spTree>
    <p:extLst>
      <p:ext uri="{BB962C8B-B14F-4D97-AF65-F5344CB8AC3E}">
        <p14:creationId xmlns:p14="http://schemas.microsoft.com/office/powerpoint/2010/main" val="2388978232"/>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 name="Slide Number Placeholder 5"/>
          <p:cNvSpPr txBox="1">
            <a:spLocks/>
          </p:cNvSpPr>
          <p:nvPr userDrawn="1"/>
        </p:nvSpPr>
        <p:spPr>
          <a:xfrm>
            <a:off x="101600" y="6569076"/>
            <a:ext cx="812800" cy="288925"/>
          </a:xfrm>
          <a:prstGeom prst="rect">
            <a:avLst/>
          </a:prstGeom>
        </p:spPr>
        <p:txBody>
          <a:bodyPr/>
          <a:lstStyle>
            <a:defPPr>
              <a:defRPr lang="en-US"/>
            </a:defPPr>
            <a:lvl1pPr marL="0" algn="ctr" defTabSz="914400" rtl="0" eaLnBrk="1" latinLnBrk="0" hangingPunct="1">
              <a:defRPr sz="1100" kern="1200">
                <a:solidFill>
                  <a:schemeClr val="bg1"/>
                </a:solidFill>
                <a:latin typeface="Arial"/>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6D0A92F-4BE2-9B4C-AE19-1C47AA9E536C}" type="slidenum">
              <a:rPr lang="en-US" sz="900" smtClean="0">
                <a:solidFill>
                  <a:srgbClr val="80807C"/>
                </a:solidFill>
              </a:rPr>
              <a:pPr/>
              <a:t>‹#›</a:t>
            </a:fld>
            <a:endParaRPr lang="en-US" sz="900" dirty="0">
              <a:solidFill>
                <a:srgbClr val="80807C"/>
              </a:solidFill>
            </a:endParaRPr>
          </a:p>
        </p:txBody>
      </p:sp>
      <p:pic>
        <p:nvPicPr>
          <p:cNvPr id="6" name="Picture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363200" y="6053328"/>
            <a:ext cx="1486502" cy="529226"/>
          </a:xfrm>
          <a:prstGeom prst="rect">
            <a:avLst/>
          </a:prstGeom>
        </p:spPr>
      </p:pic>
    </p:spTree>
    <p:extLst>
      <p:ext uri="{BB962C8B-B14F-4D97-AF65-F5344CB8AC3E}">
        <p14:creationId xmlns:p14="http://schemas.microsoft.com/office/powerpoint/2010/main" val="3610322736"/>
      </p:ext>
    </p:extLst>
  </p:cSld>
  <p:clrMap bg1="lt1" tx1="dk1" bg2="lt2" tx2="dk2" accent1="accent1" accent2="accent2" accent3="accent3" accent4="accent4" accent5="accent5" accent6="accent6" hlink="hlink" folHlink="folHlink"/>
  <p:sldLayoutIdLst>
    <p:sldLayoutId id="2147483677"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9.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faculty.uams.edu/promotion-and-tenure/com/"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 Id="rId5" Type="http://schemas.openxmlformats.org/officeDocument/2006/relationships/hyperlink" Target="https://faculty.uams.edu/resources/databases/training/" TargetMode="External"/><Relationship Id="rId4" Type="http://schemas.openxmlformats.org/officeDocument/2006/relationships/hyperlink" Target="https://faculty.uams.edu/wp-content/uploads/sites/16/2021/06/2020-PT-Guidelines-procedural-revision-signed.pdf"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aamc.org/professional-development/affinity-groups/gfa/faculty-vitae/preparing-your-curriculum-vitae"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https://faculty.uams.edu/promotion-and-tenure/com/help/forum/" TargetMode="External"/><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hyperlink" Target="https://uams.service-now.com/it_services" TargetMode="External"/><Relationship Id="rId5" Type="http://schemas.openxmlformats.org/officeDocument/2006/relationships/hyperlink" Target="https://uams.service-now.com/it_services?id=sc_cat_item&amp;sys_id=7f7a049ddba4b810c5d70e85ca9619bd&amp;sysparm_category=1a6775d01b7ab490130bbbbc0a4bcbcf" TargetMode="External"/><Relationship Id="rId4" Type="http://schemas.openxmlformats.org/officeDocument/2006/relationships/hyperlink" Target="https://promotiontenure.uams.edu/SampleMain.aspx?cid=2"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uams.service-now.com/it_services?id=sc_cat_item&amp;sys_id=7f7a049ddba4b810c5d70e85ca9619bd&amp;sysparm_category=1a6775d01b7ab490130bbbbc0a4bcbcf" TargetMode="External"/><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hyperlink" Target="https://promotiontenure.uams.edu/SampleMain.aspx?cid=2"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pubmed.ncbi.nlm.nih.gov/" TargetMode="External"/><Relationship Id="rId2" Type="http://schemas.openxmlformats.org/officeDocument/2006/relationships/notesSlide" Target="../notesSlides/notesSlide7.xml"/><Relationship Id="rId1" Type="http://schemas.openxmlformats.org/officeDocument/2006/relationships/slideLayout" Target="../slideLayouts/slideLayout4.xml"/><Relationship Id="rId5" Type="http://schemas.openxmlformats.org/officeDocument/2006/relationships/hyperlink" Target="https://promotiontenure.uams.edu/SampleMain.aspx?cid=2" TargetMode="External"/><Relationship Id="rId4" Type="http://schemas.openxmlformats.org/officeDocument/2006/relationships/hyperlink" Target="https://uams.service-now.com/it_services?id=sc_cat_item&amp;sys_id=7f7a049ddba4b810c5d70e85ca9619bd&amp;sysparm_category=1a6775d01b7ab490130bbbbc0a4bcbcf"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3581400" y="228600"/>
            <a:ext cx="7797800" cy="1894362"/>
          </a:xfrm>
          <a:prstGeom prst="rect">
            <a:avLst/>
          </a:prstGeom>
        </p:spPr>
        <p:txBody>
          <a:bodyPr anchor="t">
            <a:noAutofit/>
          </a:bodyPr>
          <a:lstStyle>
            <a:lvl1pPr algn="l" defTabSz="914400" rtl="0" eaLnBrk="1" latinLnBrk="0" hangingPunct="1">
              <a:spcBef>
                <a:spcPct val="0"/>
              </a:spcBef>
              <a:buNone/>
              <a:defRPr sz="3400" kern="1200" baseline="0">
                <a:solidFill>
                  <a:srgbClr val="A30C33"/>
                </a:solidFill>
                <a:latin typeface="Arial"/>
                <a:ea typeface="+mj-ea"/>
                <a:cs typeface="Arial"/>
              </a:defRPr>
            </a:lvl1pPr>
          </a:lstStyle>
          <a:p>
            <a:r>
              <a:rPr lang="en-US" sz="5400" b="1" dirty="0"/>
              <a:t>Promotion &amp; Tenure Timeline &amp; Resources Checklist</a:t>
            </a:r>
          </a:p>
        </p:txBody>
      </p:sp>
      <p:sp>
        <p:nvSpPr>
          <p:cNvPr id="2" name="Title 1"/>
          <p:cNvSpPr>
            <a:spLocks noGrp="1"/>
          </p:cNvSpPr>
          <p:nvPr>
            <p:ph type="ctrTitle"/>
          </p:nvPr>
        </p:nvSpPr>
        <p:spPr>
          <a:xfrm>
            <a:off x="4648200" y="3200400"/>
            <a:ext cx="5994400" cy="1219200"/>
          </a:xfrm>
        </p:spPr>
        <p:txBody>
          <a:bodyPr/>
          <a:lstStyle/>
          <a:p>
            <a:r>
              <a:rPr lang="en-US" sz="3600" u="sng" dirty="0">
                <a:solidFill>
                  <a:schemeClr val="accent1"/>
                </a:solidFill>
              </a:rPr>
              <a:t>promotiontenure.uams.edu</a:t>
            </a:r>
          </a:p>
        </p:txBody>
      </p:sp>
      <p:sp>
        <p:nvSpPr>
          <p:cNvPr id="3" name="Subtitle 2"/>
          <p:cNvSpPr>
            <a:spLocks noGrp="1"/>
          </p:cNvSpPr>
          <p:nvPr>
            <p:ph type="subTitle" idx="1"/>
          </p:nvPr>
        </p:nvSpPr>
        <p:spPr>
          <a:xfrm>
            <a:off x="5181600" y="4572000"/>
            <a:ext cx="5994400" cy="1371600"/>
          </a:xfrm>
        </p:spPr>
        <p:txBody>
          <a:bodyPr>
            <a:noAutofit/>
          </a:bodyPr>
          <a:lstStyle/>
          <a:p>
            <a:r>
              <a:rPr lang="en-US" sz="1800" dirty="0"/>
              <a:t>Katie Poe</a:t>
            </a:r>
          </a:p>
          <a:p>
            <a:r>
              <a:rPr lang="en-US" sz="1800" dirty="0"/>
              <a:t>Faculty Affairs Manager</a:t>
            </a:r>
          </a:p>
          <a:p>
            <a:r>
              <a:rPr lang="en-US" sz="1800" dirty="0"/>
              <a:t>UAMS Faculty Center</a:t>
            </a:r>
          </a:p>
          <a:p>
            <a:r>
              <a:rPr lang="en-US" sz="1800" b="1" u="sng" dirty="0">
                <a:solidFill>
                  <a:schemeClr val="accent1"/>
                </a:solidFill>
              </a:rPr>
              <a:t>khpoe@uams.edu</a:t>
            </a:r>
            <a:endParaRPr lang="en-US" sz="1800" dirty="0"/>
          </a:p>
        </p:txBody>
      </p:sp>
    </p:spTree>
    <p:extLst>
      <p:ext uri="{BB962C8B-B14F-4D97-AF65-F5344CB8AC3E}">
        <p14:creationId xmlns:p14="http://schemas.microsoft.com/office/powerpoint/2010/main" val="26727332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B660EB-5F1D-4109-4961-297F35D464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7E6FF5-318C-D81D-327F-355D9ECE2B23}"/>
              </a:ext>
            </a:extLst>
          </p:cNvPr>
          <p:cNvSpPr txBox="1">
            <a:spLocks/>
          </p:cNvSpPr>
          <p:nvPr/>
        </p:nvSpPr>
        <p:spPr>
          <a:xfrm>
            <a:off x="0" y="0"/>
            <a:ext cx="12268200" cy="1066799"/>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4400" b="1" i="0" u="sng" strike="noStrike" kern="1200" cap="none" spc="0" normalizeH="0" baseline="0" noProof="0" dirty="0">
                <a:ln w="3175" cmpd="sng">
                  <a:noFill/>
                </a:ln>
                <a:solidFill>
                  <a:sysClr val="windowText" lastClr="000000"/>
                </a:solidFill>
                <a:effectLst/>
                <a:uLnTx/>
                <a:uFillTx/>
                <a:latin typeface="Arial" panose="020B0604020202020204" pitchFamily="34" charset="0"/>
                <a:ea typeface="+mj-ea"/>
                <a:cs typeface="Arial" panose="020B0604020202020204" pitchFamily="34" charset="0"/>
              </a:rPr>
              <a:t>P &amp; T Packet Creation Timeline</a:t>
            </a:r>
          </a:p>
        </p:txBody>
      </p:sp>
      <p:sp>
        <p:nvSpPr>
          <p:cNvPr id="3" name="Content Placeholder 2">
            <a:extLst>
              <a:ext uri="{FF2B5EF4-FFF2-40B4-BE49-F238E27FC236}">
                <a16:creationId xmlns:a16="http://schemas.microsoft.com/office/drawing/2014/main" id="{16A8D0C9-92B4-CF2F-13EC-B7CF450D2EF2}"/>
              </a:ext>
            </a:extLst>
          </p:cNvPr>
          <p:cNvSpPr txBox="1">
            <a:spLocks/>
          </p:cNvSpPr>
          <p:nvPr/>
        </p:nvSpPr>
        <p:spPr>
          <a:xfrm>
            <a:off x="838200" y="1524000"/>
            <a:ext cx="10820400" cy="4191001"/>
          </a:xfrm>
          <a:prstGeom prst="rect">
            <a:avLst/>
          </a:prstGeom>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marR="0" lvl="0" indent="0" algn="l" defTabSz="457200" rtl="0" eaLnBrk="1" fontAlgn="auto" latinLnBrk="0" hangingPunct="1">
              <a:lnSpc>
                <a:spcPct val="100000"/>
              </a:lnSpc>
              <a:spcBef>
                <a:spcPct val="20000"/>
              </a:spcBef>
              <a:spcAft>
                <a:spcPts val="600"/>
              </a:spcAft>
              <a:buClr>
                <a:srgbClr val="BC1C1C">
                  <a:lumMod val="75000"/>
                </a:srgbClr>
              </a:buClr>
              <a:buSzPct val="145000"/>
              <a:buNone/>
              <a:tabLst/>
              <a:defRPr/>
            </a:pPr>
            <a:r>
              <a:rPr lang="en-US" sz="2800" b="1" dirty="0">
                <a:solidFill>
                  <a:srgbClr val="790A24"/>
                </a:solidFill>
                <a:latin typeface="Arial" panose="020B0604020202020204" pitchFamily="34" charset="0"/>
                <a:cs typeface="Arial" panose="020B0604020202020204" pitchFamily="34" charset="0"/>
              </a:rPr>
              <a:t>AUGUST 2026</a:t>
            </a:r>
            <a:endParaRPr kumimoji="0" lang="en-US" sz="2800"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endParaRP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Continue writing/editing: ask a trusted person to read over all documents you have written to find any mistakes</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Organize documents, make sure formatting is consistent</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Make charts and graphs from data where possible</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Update CV if any changes have occurred (publications, grants, awards, </a:t>
            </a:r>
            <a:r>
              <a:rPr lang="en-US" b="1" dirty="0" err="1">
                <a:solidFill>
                  <a:srgbClr val="790A24"/>
                </a:solidFill>
                <a:latin typeface="Arial" panose="020B0604020202020204" pitchFamily="34" charset="0"/>
                <a:cs typeface="Arial" panose="020B0604020202020204" pitchFamily="34" charset="0"/>
              </a:rPr>
              <a:t>etc</a:t>
            </a:r>
            <a:r>
              <a:rPr lang="en-US" b="1" dirty="0">
                <a:solidFill>
                  <a:srgbClr val="790A24"/>
                </a:solidFill>
                <a:latin typeface="Arial" panose="020B0604020202020204" pitchFamily="34" charset="0"/>
                <a:cs typeface="Arial" panose="020B0604020202020204" pitchFamily="34" charset="0"/>
              </a:rPr>
              <a:t>)</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Follow up on required LORs and make sure the letters are in process or uploaded</a:t>
            </a:r>
            <a:endParaRPr lang="en-US" dirty="0">
              <a:solidFill>
                <a:srgbClr val="790A24"/>
              </a:solidFill>
              <a:latin typeface="Arial" panose="020B0604020202020204" pitchFamily="34" charset="0"/>
              <a:cs typeface="Arial" panose="020B0604020202020204" pitchFamily="34" charset="0"/>
            </a:endParaRPr>
          </a:p>
          <a:p>
            <a:pPr lvl="2">
              <a:buClr>
                <a:srgbClr val="BC1C1C">
                  <a:lumMod val="75000"/>
                </a:srgbClr>
              </a:buClr>
              <a:buSzPct val="100000"/>
            </a:pPr>
            <a:endParaRPr kumimoji="0" lang="en-US"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672269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A17239-6F9C-E214-AC6E-DDA3DFF233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3D4353-3AA7-2233-6E0E-0049D0ADA5B6}"/>
              </a:ext>
            </a:extLst>
          </p:cNvPr>
          <p:cNvSpPr txBox="1">
            <a:spLocks/>
          </p:cNvSpPr>
          <p:nvPr/>
        </p:nvSpPr>
        <p:spPr>
          <a:xfrm>
            <a:off x="0" y="0"/>
            <a:ext cx="12268200" cy="1066799"/>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4400" b="1" i="0" u="sng" strike="noStrike" kern="1200" cap="none" spc="0" normalizeH="0" baseline="0" noProof="0" dirty="0">
                <a:ln w="3175" cmpd="sng">
                  <a:noFill/>
                </a:ln>
                <a:solidFill>
                  <a:sysClr val="windowText" lastClr="000000"/>
                </a:solidFill>
                <a:effectLst/>
                <a:uLnTx/>
                <a:uFillTx/>
                <a:latin typeface="Arial" panose="020B0604020202020204" pitchFamily="34" charset="0"/>
                <a:ea typeface="+mj-ea"/>
                <a:cs typeface="Arial" panose="020B0604020202020204" pitchFamily="34" charset="0"/>
              </a:rPr>
              <a:t>P &amp; T Packet Creation Timeline</a:t>
            </a:r>
          </a:p>
        </p:txBody>
      </p:sp>
      <p:sp>
        <p:nvSpPr>
          <p:cNvPr id="3" name="Content Placeholder 2">
            <a:extLst>
              <a:ext uri="{FF2B5EF4-FFF2-40B4-BE49-F238E27FC236}">
                <a16:creationId xmlns:a16="http://schemas.microsoft.com/office/drawing/2014/main" id="{9F9ACF5A-A83F-F019-6BB4-828E1532D92F}"/>
              </a:ext>
            </a:extLst>
          </p:cNvPr>
          <p:cNvSpPr txBox="1">
            <a:spLocks/>
          </p:cNvSpPr>
          <p:nvPr/>
        </p:nvSpPr>
        <p:spPr>
          <a:xfrm>
            <a:off x="838200" y="1524000"/>
            <a:ext cx="10820400" cy="4191001"/>
          </a:xfrm>
          <a:prstGeom prst="rect">
            <a:avLst/>
          </a:prstGeom>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marR="0" lvl="0" indent="0" algn="l" defTabSz="457200" rtl="0" eaLnBrk="1" fontAlgn="auto" latinLnBrk="0" hangingPunct="1">
              <a:lnSpc>
                <a:spcPct val="100000"/>
              </a:lnSpc>
              <a:spcBef>
                <a:spcPct val="20000"/>
              </a:spcBef>
              <a:spcAft>
                <a:spcPts val="600"/>
              </a:spcAft>
              <a:buClr>
                <a:srgbClr val="BC1C1C">
                  <a:lumMod val="75000"/>
                </a:srgbClr>
              </a:buClr>
              <a:buSzPct val="145000"/>
              <a:buNone/>
              <a:tabLst/>
              <a:defRPr/>
            </a:pPr>
            <a:r>
              <a:rPr kumimoji="0" lang="en-US" sz="2800"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rPr>
              <a:t>SEPTEMBER 2026 (PACKETS DUE September 14)</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Continue writing/editing: ask a trusted person to read over all documents you have written to find any mistakes - UPLOAD</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Organize documents, make sure formatting is consistent - UPLOAD</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Make charts and graphs from data where possible - UPLOAD</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Update CV if any changes have occurred (publications, grants, awards, </a:t>
            </a:r>
            <a:r>
              <a:rPr lang="en-US" b="1" dirty="0" err="1">
                <a:solidFill>
                  <a:srgbClr val="790A24"/>
                </a:solidFill>
                <a:latin typeface="Arial" panose="020B0604020202020204" pitchFamily="34" charset="0"/>
                <a:cs typeface="Arial" panose="020B0604020202020204" pitchFamily="34" charset="0"/>
              </a:rPr>
              <a:t>etc</a:t>
            </a:r>
            <a:r>
              <a:rPr lang="en-US" b="1" dirty="0">
                <a:solidFill>
                  <a:srgbClr val="790A24"/>
                </a:solidFill>
                <a:latin typeface="Arial" panose="020B0604020202020204" pitchFamily="34" charset="0"/>
                <a:cs typeface="Arial" panose="020B0604020202020204" pitchFamily="34" charset="0"/>
              </a:rPr>
              <a:t>) - UPLOAD</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Follow up on required LORs and make sure the letters are in process or uploaded</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Submit packet</a:t>
            </a:r>
            <a:endParaRPr lang="en-US" dirty="0">
              <a:solidFill>
                <a:srgbClr val="790A24"/>
              </a:solidFill>
              <a:latin typeface="Arial" panose="020B0604020202020204" pitchFamily="34" charset="0"/>
              <a:cs typeface="Arial" panose="020B0604020202020204" pitchFamily="34" charset="0"/>
            </a:endParaRPr>
          </a:p>
          <a:p>
            <a:pPr lvl="2">
              <a:buClr>
                <a:srgbClr val="BC1C1C">
                  <a:lumMod val="75000"/>
                </a:srgbClr>
              </a:buClr>
              <a:buSzPct val="100000"/>
            </a:pPr>
            <a:endParaRPr kumimoji="0" lang="en-US"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7581921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12192000" cy="830997"/>
          </a:xfrm>
          <a:prstGeom prst="rect">
            <a:avLst/>
          </a:prstGeom>
          <a:noFill/>
        </p:spPr>
        <p:txBody>
          <a:bodyPr wrap="square" rtlCol="0">
            <a:spAutoFit/>
          </a:bodyPr>
          <a:lstStyle/>
          <a:p>
            <a:pPr algn="ctr"/>
            <a:r>
              <a:rPr lang="en-US" sz="4800" b="1" dirty="0"/>
              <a:t>P&amp;T Steps to Approval</a:t>
            </a:r>
            <a:endParaRPr lang="en-US" sz="4800" dirty="0"/>
          </a:p>
        </p:txBody>
      </p:sp>
      <p:graphicFrame>
        <p:nvGraphicFramePr>
          <p:cNvPr id="3" name="Diagram 2"/>
          <p:cNvGraphicFramePr/>
          <p:nvPr>
            <p:extLst>
              <p:ext uri="{D42A27DB-BD31-4B8C-83A1-F6EECF244321}">
                <p14:modId xmlns:p14="http://schemas.microsoft.com/office/powerpoint/2010/main" val="2259932702"/>
              </p:ext>
            </p:extLst>
          </p:nvPr>
        </p:nvGraphicFramePr>
        <p:xfrm>
          <a:off x="0" y="-228600"/>
          <a:ext cx="12192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8" name="Group 7">
            <a:extLst>
              <a:ext uri="{FF2B5EF4-FFF2-40B4-BE49-F238E27FC236}">
                <a16:creationId xmlns:a16="http://schemas.microsoft.com/office/drawing/2014/main" id="{4C24499A-1F92-D29E-D936-09066F208CDF}"/>
              </a:ext>
            </a:extLst>
          </p:cNvPr>
          <p:cNvGrpSpPr/>
          <p:nvPr/>
        </p:nvGrpSpPr>
        <p:grpSpPr>
          <a:xfrm>
            <a:off x="609600" y="4237925"/>
            <a:ext cx="11277600" cy="990600"/>
            <a:chOff x="609600" y="3429000"/>
            <a:chExt cx="11277600" cy="990600"/>
          </a:xfrm>
        </p:grpSpPr>
        <p:sp>
          <p:nvSpPr>
            <p:cNvPr id="4" name="Right Arrow 3"/>
            <p:cNvSpPr/>
            <p:nvPr/>
          </p:nvSpPr>
          <p:spPr>
            <a:xfrm>
              <a:off x="609600" y="3429000"/>
              <a:ext cx="11277600" cy="990600"/>
            </a:xfrm>
            <a:prstGeom prst="rightArrow">
              <a:avLst/>
            </a:prstGeom>
            <a:solidFill>
              <a:schemeClr val="accent2">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p:cNvSpPr txBox="1"/>
            <p:nvPr/>
          </p:nvSpPr>
          <p:spPr>
            <a:xfrm>
              <a:off x="609600" y="3711602"/>
              <a:ext cx="10744200" cy="369332"/>
            </a:xfrm>
            <a:prstGeom prst="rect">
              <a:avLst/>
            </a:prstGeom>
            <a:noFill/>
          </p:spPr>
          <p:txBody>
            <a:bodyPr wrap="square" rtlCol="0">
              <a:spAutoFit/>
            </a:bodyPr>
            <a:lstStyle/>
            <a:p>
              <a:pPr algn="ctr"/>
              <a:r>
                <a:rPr lang="en-US" b="1" dirty="0">
                  <a:latin typeface="Arial" panose="020B0604020202020204" pitchFamily="34" charset="0"/>
                  <a:cs typeface="Arial" panose="020B0604020202020204" pitchFamily="34" charset="0"/>
                </a:rPr>
                <a:t>18 months for entire process to be completed</a:t>
              </a:r>
            </a:p>
          </p:txBody>
        </p:sp>
      </p:grpSp>
      <p:sp>
        <p:nvSpPr>
          <p:cNvPr id="7" name="Rectangle 6">
            <a:extLst>
              <a:ext uri="{FF2B5EF4-FFF2-40B4-BE49-F238E27FC236}">
                <a16:creationId xmlns:a16="http://schemas.microsoft.com/office/drawing/2014/main" id="{116A684C-2C6F-6E07-7013-59DE2D88A352}"/>
              </a:ext>
            </a:extLst>
          </p:cNvPr>
          <p:cNvSpPr/>
          <p:nvPr/>
        </p:nvSpPr>
        <p:spPr>
          <a:xfrm>
            <a:off x="0" y="1905000"/>
            <a:ext cx="4343400" cy="1185334"/>
          </a:xfrm>
          <a:prstGeom prst="rect">
            <a:avLst/>
          </a:prstGeom>
          <a:noFill/>
          <a:ln w="76200">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F0D9E6B9-2B4B-B3B4-97D3-A4B38EE7B257}"/>
              </a:ext>
            </a:extLst>
          </p:cNvPr>
          <p:cNvGrpSpPr/>
          <p:nvPr/>
        </p:nvGrpSpPr>
        <p:grpSpPr>
          <a:xfrm>
            <a:off x="0" y="3200399"/>
            <a:ext cx="4267200" cy="622659"/>
            <a:chOff x="0" y="3200399"/>
            <a:chExt cx="4267200" cy="622659"/>
          </a:xfrm>
        </p:grpSpPr>
        <p:sp>
          <p:nvSpPr>
            <p:cNvPr id="9" name="Arrow: Right 8">
              <a:extLst>
                <a:ext uri="{FF2B5EF4-FFF2-40B4-BE49-F238E27FC236}">
                  <a16:creationId xmlns:a16="http://schemas.microsoft.com/office/drawing/2014/main" id="{090E4C62-C1B4-0FED-E3E3-DFB0B2F4311D}"/>
                </a:ext>
              </a:extLst>
            </p:cNvPr>
            <p:cNvSpPr/>
            <p:nvPr/>
          </p:nvSpPr>
          <p:spPr>
            <a:xfrm>
              <a:off x="0" y="3200399"/>
              <a:ext cx="4267200" cy="622659"/>
            </a:xfrm>
            <a:prstGeom prs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10" name="TextBox 9">
              <a:extLst>
                <a:ext uri="{FF2B5EF4-FFF2-40B4-BE49-F238E27FC236}">
                  <a16:creationId xmlns:a16="http://schemas.microsoft.com/office/drawing/2014/main" id="{5F205301-F409-0100-D198-8D248C40642D}"/>
                </a:ext>
              </a:extLst>
            </p:cNvPr>
            <p:cNvSpPr txBox="1"/>
            <p:nvPr/>
          </p:nvSpPr>
          <p:spPr>
            <a:xfrm>
              <a:off x="228600" y="3352800"/>
              <a:ext cx="3657600" cy="369332"/>
            </a:xfrm>
            <a:prstGeom prst="rect">
              <a:avLst/>
            </a:prstGeom>
            <a:noFill/>
          </p:spPr>
          <p:txBody>
            <a:bodyPr wrap="square" rtlCol="0">
              <a:spAutoFit/>
            </a:bodyPr>
            <a:lstStyle/>
            <a:p>
              <a:r>
                <a:rPr lang="en-US" b="1" dirty="0"/>
                <a:t>9 – 12 months for these steps</a:t>
              </a:r>
            </a:p>
          </p:txBody>
        </p:sp>
      </p:grpSp>
    </p:spTree>
    <p:extLst>
      <p:ext uri="{BB962C8B-B14F-4D97-AF65-F5344CB8AC3E}">
        <p14:creationId xmlns:p14="http://schemas.microsoft.com/office/powerpoint/2010/main" val="2113406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838200" y="1752600"/>
            <a:ext cx="10820400" cy="4191001"/>
          </a:xfrm>
          <a:prstGeom prst="rect">
            <a:avLst/>
          </a:prstGeom>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indent="0">
              <a:buClr>
                <a:srgbClr val="BC1C1C">
                  <a:lumMod val="75000"/>
                </a:srgbClr>
              </a:buClr>
              <a:buNone/>
            </a:pPr>
            <a:r>
              <a:rPr lang="en-US" sz="2800" b="1" dirty="0">
                <a:solidFill>
                  <a:srgbClr val="790A24"/>
                </a:solidFill>
                <a:latin typeface="Arial" panose="020B0604020202020204" pitchFamily="34" charset="0"/>
                <a:cs typeface="Arial" panose="020B0604020202020204" pitchFamily="34" charset="0"/>
              </a:rPr>
              <a:t>NOVEMBER 2025 – JANUARY 2026</a:t>
            </a:r>
          </a:p>
          <a:p>
            <a:pPr marL="914400" lvl="1" indent="-457200">
              <a:buClr>
                <a:srgbClr val="BC1C1C">
                  <a:lumMod val="75000"/>
                </a:srgbClr>
              </a:buClr>
              <a:buSzPct val="100000"/>
              <a:buFont typeface="+mj-lt"/>
              <a:buAutoNum type="arabicPeriod"/>
            </a:pPr>
            <a:r>
              <a:rPr lang="en-US" b="1" u="sng" dirty="0">
                <a:solidFill>
                  <a:srgbClr val="790A24"/>
                </a:solidFill>
                <a:latin typeface="Arial" panose="020B0604020202020204" pitchFamily="34" charset="0"/>
                <a:cs typeface="Arial" panose="020B0604020202020204" pitchFamily="34" charset="0"/>
              </a:rPr>
              <a:t>Find out your Departmental P&amp;T committee deadline </a:t>
            </a:r>
            <a:r>
              <a:rPr lang="en-US" b="1" dirty="0">
                <a:solidFill>
                  <a:srgbClr val="790A24"/>
                </a:solidFill>
                <a:latin typeface="Arial" panose="020B0604020202020204" pitchFamily="34" charset="0"/>
                <a:cs typeface="Arial" panose="020B0604020202020204" pitchFamily="34" charset="0"/>
              </a:rPr>
              <a:t>(check with your department administrator for this information; smaller departments may not have a committee, or partner with other departments to create a committee)</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Find out COM P&amp;T packet deadline (Monday, September 14</a:t>
            </a:r>
            <a:r>
              <a:rPr lang="en-US" b="1" baseline="30000" dirty="0">
                <a:solidFill>
                  <a:srgbClr val="790A24"/>
                </a:solidFill>
                <a:latin typeface="Arial" panose="020B0604020202020204" pitchFamily="34" charset="0"/>
                <a:cs typeface="Arial" panose="020B0604020202020204" pitchFamily="34" charset="0"/>
              </a:rPr>
              <a:t>th</a:t>
            </a:r>
            <a:r>
              <a:rPr lang="en-US" b="1" dirty="0">
                <a:solidFill>
                  <a:srgbClr val="790A24"/>
                </a:solidFill>
                <a:latin typeface="Arial" panose="020B0604020202020204" pitchFamily="34" charset="0"/>
                <a:cs typeface="Arial" panose="020B0604020202020204" pitchFamily="34" charset="0"/>
              </a:rPr>
              <a:t>, by 4:00 p.m.)</a:t>
            </a:r>
          </a:p>
          <a:p>
            <a:pPr lvl="2">
              <a:buClr>
                <a:srgbClr val="BC1C1C">
                  <a:lumMod val="75000"/>
                </a:srgbClr>
              </a:buClr>
              <a:buSzPct val="100000"/>
            </a:pPr>
            <a:r>
              <a:rPr lang="en-US" b="1" dirty="0">
                <a:solidFill>
                  <a:schemeClr val="accent2">
                    <a:lumMod val="75000"/>
                  </a:schemeClr>
                </a:solidFill>
                <a:latin typeface="Arial" panose="020B0604020202020204" pitchFamily="34" charset="0"/>
                <a:cs typeface="Arial" panose="020B0604020202020204" pitchFamily="34" charset="0"/>
                <a:hlinkClick r:id="rId3"/>
              </a:rPr>
              <a:t>https://faculty.uams.edu/promotion-and-tenure/com/</a:t>
            </a:r>
            <a:r>
              <a:rPr lang="en-US" b="1" dirty="0">
                <a:solidFill>
                  <a:schemeClr val="accent2">
                    <a:lumMod val="75000"/>
                  </a:schemeClr>
                </a:solidFill>
                <a:latin typeface="Arial" panose="020B0604020202020204" pitchFamily="34" charset="0"/>
                <a:cs typeface="Arial" panose="020B0604020202020204" pitchFamily="34" charset="0"/>
              </a:rPr>
              <a:t> </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Talk to your department chair to find out if they would support the request</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Open up a packet in the P&amp;T database</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Print off and read P&amp;T Guidelines – these guidelines are under review and changes are expected</a:t>
            </a:r>
          </a:p>
          <a:p>
            <a:pPr lvl="2">
              <a:buClr>
                <a:srgbClr val="BC1C1C">
                  <a:lumMod val="75000"/>
                </a:srgbClr>
              </a:buClr>
            </a:pPr>
            <a:r>
              <a:rPr lang="en-US" b="1" u="sng" dirty="0">
                <a:solidFill>
                  <a:srgbClr val="BC1C1C"/>
                </a:solidFill>
                <a:latin typeface="Arial" panose="020B0604020202020204" pitchFamily="34" charset="0"/>
                <a:cs typeface="Arial" panose="020B0604020202020204" pitchFamily="34" charset="0"/>
                <a:hlinkClick r:id="rId4"/>
              </a:rPr>
              <a:t>https://faculty.uams.edu/wp-content/uploads/sites/16/2021/06/2020-PT-Guidelines-procedural-revision-signed.pdf</a:t>
            </a:r>
            <a:endParaRPr lang="en-US" b="1" u="sng" dirty="0">
              <a:solidFill>
                <a:srgbClr val="BC1C1C"/>
              </a:solidFill>
              <a:latin typeface="Arial" panose="020B0604020202020204" pitchFamily="34" charset="0"/>
              <a:cs typeface="Arial" panose="020B0604020202020204" pitchFamily="34" charset="0"/>
            </a:endParaRP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Sign up for a P&amp;T Database Training:</a:t>
            </a:r>
          </a:p>
          <a:p>
            <a:pPr lvl="2">
              <a:buClr>
                <a:srgbClr val="BC1C1C">
                  <a:lumMod val="75000"/>
                </a:srgbClr>
              </a:buClr>
              <a:buSzPct val="100000"/>
            </a:pPr>
            <a:r>
              <a:rPr lang="en-US" b="1" dirty="0">
                <a:solidFill>
                  <a:srgbClr val="790A24"/>
                </a:solidFill>
                <a:latin typeface="Arial" panose="020B0604020202020204" pitchFamily="34" charset="0"/>
                <a:cs typeface="Arial" panose="020B0604020202020204" pitchFamily="34" charset="0"/>
                <a:hlinkClick r:id="rId5"/>
              </a:rPr>
              <a:t>https://faculty.uams.edu/resources/databases/training/</a:t>
            </a:r>
            <a:r>
              <a:rPr lang="en-US" b="1" dirty="0">
                <a:solidFill>
                  <a:srgbClr val="790A24"/>
                </a:solidFill>
                <a:latin typeface="Arial" panose="020B0604020202020204" pitchFamily="34" charset="0"/>
                <a:cs typeface="Arial" panose="020B0604020202020204" pitchFamily="34" charset="0"/>
              </a:rPr>
              <a:t> </a:t>
            </a:r>
          </a:p>
          <a:p>
            <a:pPr marL="285750" marR="0" lvl="0" indent="-285750" algn="l" defTabSz="457200" rtl="0" eaLnBrk="1" fontAlgn="auto" latinLnBrk="0" hangingPunct="1">
              <a:lnSpc>
                <a:spcPct val="100000"/>
              </a:lnSpc>
              <a:spcBef>
                <a:spcPct val="20000"/>
              </a:spcBef>
              <a:spcAft>
                <a:spcPts val="600"/>
              </a:spcAft>
              <a:buClr>
                <a:srgbClr val="BC1C1C">
                  <a:lumMod val="75000"/>
                </a:srgbClr>
              </a:buClr>
              <a:buSzPct val="145000"/>
              <a:buFont typeface="Arial"/>
              <a:buChar char="•"/>
              <a:tabLst/>
              <a:defRPr/>
            </a:pPr>
            <a:endParaRPr kumimoji="0" lang="en-US" b="0" i="0" u="none" strike="noStrike" kern="120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endParaRPr>
          </a:p>
        </p:txBody>
      </p:sp>
      <p:sp>
        <p:nvSpPr>
          <p:cNvPr id="4" name="Title 1">
            <a:extLst>
              <a:ext uri="{FF2B5EF4-FFF2-40B4-BE49-F238E27FC236}">
                <a16:creationId xmlns:a16="http://schemas.microsoft.com/office/drawing/2014/main" id="{18554579-BC79-E37B-4679-0B288587D9DD}"/>
              </a:ext>
            </a:extLst>
          </p:cNvPr>
          <p:cNvSpPr txBox="1">
            <a:spLocks/>
          </p:cNvSpPr>
          <p:nvPr/>
        </p:nvSpPr>
        <p:spPr>
          <a:xfrm>
            <a:off x="0" y="0"/>
            <a:ext cx="12268200" cy="1066799"/>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4400" b="1" i="0" u="sng" strike="noStrike" kern="1200" cap="none" spc="0" normalizeH="0" baseline="0" noProof="0" dirty="0">
                <a:ln w="3175" cmpd="sng">
                  <a:noFill/>
                </a:ln>
                <a:solidFill>
                  <a:sysClr val="windowText" lastClr="000000"/>
                </a:solidFill>
                <a:effectLst/>
                <a:uLnTx/>
                <a:uFillTx/>
                <a:latin typeface="Arial" panose="020B0604020202020204" pitchFamily="34" charset="0"/>
                <a:ea typeface="+mj-ea"/>
                <a:cs typeface="Arial" panose="020B0604020202020204" pitchFamily="34" charset="0"/>
              </a:rPr>
              <a:t>P &amp; T Packet Creation Timeline</a:t>
            </a:r>
          </a:p>
        </p:txBody>
      </p:sp>
    </p:spTree>
    <p:extLst>
      <p:ext uri="{BB962C8B-B14F-4D97-AF65-F5344CB8AC3E}">
        <p14:creationId xmlns:p14="http://schemas.microsoft.com/office/powerpoint/2010/main" val="40755224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BE432F-1D5F-EB23-D965-A7362E2FE6E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A8F5377-31BD-DA55-FE87-7BF901317879}"/>
              </a:ext>
            </a:extLst>
          </p:cNvPr>
          <p:cNvSpPr txBox="1">
            <a:spLocks/>
          </p:cNvSpPr>
          <p:nvPr/>
        </p:nvSpPr>
        <p:spPr>
          <a:xfrm>
            <a:off x="533400" y="1600200"/>
            <a:ext cx="10820400" cy="4191001"/>
          </a:xfrm>
          <a:prstGeom prst="rect">
            <a:avLst/>
          </a:prstGeom>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marR="0" lvl="0" indent="0" algn="l" defTabSz="457200" rtl="0" eaLnBrk="1" fontAlgn="auto" latinLnBrk="0" hangingPunct="1">
              <a:lnSpc>
                <a:spcPct val="100000"/>
              </a:lnSpc>
              <a:spcBef>
                <a:spcPct val="20000"/>
              </a:spcBef>
              <a:spcAft>
                <a:spcPts val="600"/>
              </a:spcAft>
              <a:buClr>
                <a:srgbClr val="BC1C1C">
                  <a:lumMod val="75000"/>
                </a:srgbClr>
              </a:buClr>
              <a:buSzPct val="145000"/>
              <a:buNone/>
              <a:tabLst/>
              <a:defRPr/>
            </a:pPr>
            <a:r>
              <a:rPr lang="en-US" sz="2800" b="1" dirty="0">
                <a:solidFill>
                  <a:srgbClr val="790A24"/>
                </a:solidFill>
                <a:latin typeface="Arial" panose="020B0604020202020204" pitchFamily="34" charset="0"/>
                <a:cs typeface="Arial" panose="020B0604020202020204" pitchFamily="34" charset="0"/>
              </a:rPr>
              <a:t>FEBRUARY 2026</a:t>
            </a:r>
            <a:endParaRPr kumimoji="0" lang="en-US" sz="2800"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endParaRPr>
          </a:p>
          <a:p>
            <a:pPr marL="914400" marR="0" lvl="1" indent="-457200" algn="l" defTabSz="457200" rtl="0" eaLnBrk="1" fontAlgn="auto" latinLnBrk="0" hangingPunct="1">
              <a:lnSpc>
                <a:spcPct val="100000"/>
              </a:lnSpc>
              <a:spcBef>
                <a:spcPct val="20000"/>
              </a:spcBef>
              <a:spcAft>
                <a:spcPts val="600"/>
              </a:spcAft>
              <a:buClr>
                <a:srgbClr val="BC1C1C">
                  <a:lumMod val="75000"/>
                </a:srgbClr>
              </a:buClr>
              <a:buSzPct val="100000"/>
              <a:buFont typeface="+mj-lt"/>
              <a:buAutoNum type="arabicPeriod"/>
              <a:tabLst/>
              <a:defRPr/>
            </a:pPr>
            <a:r>
              <a:rPr lang="en-US" sz="1800" b="1" dirty="0">
                <a:solidFill>
                  <a:srgbClr val="790A24"/>
                </a:solidFill>
                <a:latin typeface="Arial" panose="020B0604020202020204" pitchFamily="34" charset="0"/>
                <a:cs typeface="Arial" panose="020B0604020202020204" pitchFamily="34" charset="0"/>
              </a:rPr>
              <a:t>Brainstorm list of writers for your required Letters of Recommendation</a:t>
            </a:r>
          </a:p>
          <a:p>
            <a:pPr lvl="2">
              <a:buClr>
                <a:srgbClr val="BC1C1C">
                  <a:lumMod val="75000"/>
                </a:srgbClr>
              </a:buClr>
              <a:buSzPct val="100000"/>
            </a:pPr>
            <a:r>
              <a:rPr kumimoji="0" lang="en-US" sz="1600"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rPr>
              <a:t>Make sure your letter writers are appropriate rank, no conflict of interest, </a:t>
            </a:r>
            <a:r>
              <a:rPr kumimoji="0" lang="en-US" sz="1600" b="1" i="0" u="none" strike="noStrike" kern="1200" cap="none" spc="0" normalizeH="0" baseline="0" noProof="0" dirty="0" err="1">
                <a:ln>
                  <a:noFill/>
                </a:ln>
                <a:solidFill>
                  <a:srgbClr val="790A24"/>
                </a:solidFill>
                <a:effectLst/>
                <a:uLnTx/>
                <a:uFillTx/>
                <a:latin typeface="Arial" panose="020B0604020202020204" pitchFamily="34" charset="0"/>
                <a:ea typeface="+mn-ea"/>
                <a:cs typeface="Arial" panose="020B0604020202020204" pitchFamily="34" charset="0"/>
              </a:rPr>
              <a:t>etc</a:t>
            </a:r>
            <a:r>
              <a:rPr kumimoji="0" lang="en-US" sz="1600"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rPr>
              <a:t> (see referee form for COI criteria and tips sheet for more information)</a:t>
            </a:r>
          </a:p>
          <a:p>
            <a:pPr lvl="2">
              <a:buClr>
                <a:srgbClr val="BC1C1C">
                  <a:lumMod val="75000"/>
                </a:srgbClr>
              </a:buClr>
              <a:buSzPct val="100000"/>
            </a:pPr>
            <a:r>
              <a:rPr kumimoji="0" lang="en-US" sz="1600"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rPr>
              <a:t>For Clinical Attending (NTE) faculty requesting promotion to Associate Professor, the three (3) letters can be written by experts who work within UAMS</a:t>
            </a:r>
          </a:p>
          <a:p>
            <a:pPr lvl="2">
              <a:buClr>
                <a:srgbClr val="BC1C1C">
                  <a:lumMod val="75000"/>
                </a:srgbClr>
              </a:buClr>
              <a:buSzPct val="100000"/>
            </a:pPr>
            <a:r>
              <a:rPr kumimoji="0" lang="en-US" sz="1600"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rPr>
              <a:t>For Clinical Attending (NTE) faculty requesting promotion to Professor, only two (2) of these letters can be written by experts who work within UAMS. One (1) of the letters must be written by an external individual</a:t>
            </a:r>
          </a:p>
          <a:p>
            <a:pPr lvl="2">
              <a:buClr>
                <a:srgbClr val="BC1C1C">
                  <a:lumMod val="75000"/>
                </a:srgbClr>
              </a:buClr>
              <a:buSzPct val="100000"/>
            </a:pPr>
            <a:r>
              <a:rPr kumimoji="0" lang="en-US" sz="1600"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rPr>
              <a:t>Each of the other pathways require all three (3) LORs to be external</a:t>
            </a:r>
          </a:p>
          <a:p>
            <a:pPr marL="800100" lvl="1" indent="-342900">
              <a:buClr>
                <a:srgbClr val="BC1C1C">
                  <a:lumMod val="75000"/>
                </a:srgbClr>
              </a:buClr>
              <a:buSzPct val="100000"/>
              <a:buFont typeface="+mj-lt"/>
              <a:buAutoNum type="arabicPeriod"/>
            </a:pPr>
            <a:r>
              <a:rPr lang="en-US" sz="1800" b="1" dirty="0">
                <a:solidFill>
                  <a:srgbClr val="790A24"/>
                </a:solidFill>
                <a:latin typeface="Arial" panose="020B0604020202020204" pitchFamily="34" charset="0"/>
                <a:cs typeface="Arial" panose="020B0604020202020204" pitchFamily="34" charset="0"/>
              </a:rPr>
              <a:t>Decide who your letter writers will be and give their contact information to your department chair and admin so they can request the LORs from within the system</a:t>
            </a:r>
            <a:endParaRPr kumimoji="0" lang="en-US" sz="1800"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endParaRPr>
          </a:p>
          <a:p>
            <a:pPr marL="914400" lvl="1" indent="-457200">
              <a:buClr>
                <a:srgbClr val="BC1C1C">
                  <a:lumMod val="75000"/>
                </a:srgbClr>
              </a:buClr>
              <a:buSzPct val="100000"/>
              <a:buFont typeface="+mj-lt"/>
              <a:buAutoNum type="arabicPeriod"/>
              <a:defRPr/>
            </a:pPr>
            <a:r>
              <a:rPr kumimoji="0" lang="en-US" sz="1800"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rPr>
              <a:t>Update your CV and write your Summary of Major Activities</a:t>
            </a:r>
            <a:r>
              <a:rPr lang="en-US" sz="1800" b="1" dirty="0">
                <a:solidFill>
                  <a:srgbClr val="790A24"/>
                </a:solidFill>
                <a:latin typeface="Arial" panose="020B0604020202020204" pitchFamily="34" charset="0"/>
                <a:cs typeface="Arial" panose="020B0604020202020204" pitchFamily="34" charset="0"/>
              </a:rPr>
              <a:t> so these can be sent with the LOR request</a:t>
            </a:r>
            <a:endParaRPr kumimoji="0" lang="en-US" sz="1800"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endParaRPr>
          </a:p>
          <a:p>
            <a:pPr lvl="2">
              <a:buClr>
                <a:srgbClr val="BC1C1C">
                  <a:lumMod val="75000"/>
                </a:srgbClr>
              </a:buClr>
              <a:buSzPct val="100000"/>
            </a:pPr>
            <a:r>
              <a:rPr kumimoji="0" lang="en-US" sz="1600"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rPr>
              <a:t>CV template:  </a:t>
            </a:r>
            <a:r>
              <a:rPr kumimoji="0" lang="en-US" sz="1600" b="1" i="0" u="none" strike="noStrike" kern="1200" cap="none" spc="0" normalizeH="0" baseline="0" noProof="0" dirty="0">
                <a:ln>
                  <a:noFill/>
                </a:ln>
                <a:solidFill>
                  <a:srgbClr val="C0504D">
                    <a:lumMod val="75000"/>
                  </a:srgbClr>
                </a:solidFill>
                <a:effectLst/>
                <a:uLnTx/>
                <a:uFillTx/>
                <a:latin typeface="Arial" panose="020B0604020202020204" pitchFamily="34" charset="0"/>
                <a:ea typeface="+mn-ea"/>
                <a:cs typeface="Arial" panose="020B0604020202020204" pitchFamily="34" charset="0"/>
                <a:hlinkClick r:id="rId3"/>
              </a:rPr>
              <a:t>https://www.aamc.org/professional-development/affinity-groups/gfa/faculty-vitae/preparing-your-curriculum-vitae</a:t>
            </a:r>
            <a:r>
              <a:rPr kumimoji="0" lang="en-US" sz="1600" b="1" i="0" u="none" strike="noStrike" kern="1200" cap="none" spc="0" normalizeH="0" baseline="0" noProof="0" dirty="0">
                <a:ln>
                  <a:noFill/>
                </a:ln>
                <a:solidFill>
                  <a:srgbClr val="C0504D">
                    <a:lumMod val="75000"/>
                  </a:srgbClr>
                </a:solidFill>
                <a:effectLst/>
                <a:uLnTx/>
                <a:uFillTx/>
                <a:latin typeface="Arial" panose="020B0604020202020204" pitchFamily="34" charset="0"/>
                <a:ea typeface="+mn-ea"/>
                <a:cs typeface="Arial" panose="020B0604020202020204" pitchFamily="34" charset="0"/>
              </a:rPr>
              <a:t> </a:t>
            </a:r>
          </a:p>
          <a:p>
            <a:pPr lvl="2">
              <a:buClr>
                <a:srgbClr val="BC1C1C">
                  <a:lumMod val="75000"/>
                </a:srgbClr>
              </a:buClr>
              <a:buSzPct val="100000"/>
            </a:pPr>
            <a:r>
              <a:rPr kumimoji="0" lang="en-US" sz="1600"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rPr>
              <a:t>If you need help with writing your CV, please contact Dr. Carol Thrush who can offer advice</a:t>
            </a:r>
          </a:p>
          <a:p>
            <a:pPr lvl="2">
              <a:buClr>
                <a:srgbClr val="BC1C1C">
                  <a:lumMod val="75000"/>
                </a:srgbClr>
              </a:buClr>
              <a:buSzPct val="100000"/>
            </a:pPr>
            <a:endParaRPr kumimoji="0" lang="en-US"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endParaRPr>
          </a:p>
        </p:txBody>
      </p:sp>
      <p:sp>
        <p:nvSpPr>
          <p:cNvPr id="4" name="Title 1">
            <a:extLst>
              <a:ext uri="{FF2B5EF4-FFF2-40B4-BE49-F238E27FC236}">
                <a16:creationId xmlns:a16="http://schemas.microsoft.com/office/drawing/2014/main" id="{86BA601B-A5C9-8FEF-7B10-EE5982D311DF}"/>
              </a:ext>
            </a:extLst>
          </p:cNvPr>
          <p:cNvSpPr txBox="1">
            <a:spLocks/>
          </p:cNvSpPr>
          <p:nvPr/>
        </p:nvSpPr>
        <p:spPr>
          <a:xfrm>
            <a:off x="0" y="-202660"/>
            <a:ext cx="12268200" cy="1066799"/>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4400" b="1" i="0" u="sng" strike="noStrike" kern="1200" cap="none" spc="0" normalizeH="0" baseline="0" noProof="0" dirty="0">
                <a:ln w="3175" cmpd="sng">
                  <a:noFill/>
                </a:ln>
                <a:solidFill>
                  <a:sysClr val="windowText" lastClr="000000"/>
                </a:solidFill>
                <a:effectLst/>
                <a:uLnTx/>
                <a:uFillTx/>
                <a:latin typeface="Arial" panose="020B0604020202020204" pitchFamily="34" charset="0"/>
                <a:ea typeface="+mj-ea"/>
                <a:cs typeface="Arial" panose="020B0604020202020204" pitchFamily="34" charset="0"/>
              </a:rPr>
              <a:t>P &amp; T Packet Creation Timeline</a:t>
            </a:r>
          </a:p>
        </p:txBody>
      </p:sp>
    </p:spTree>
    <p:extLst>
      <p:ext uri="{BB962C8B-B14F-4D97-AF65-F5344CB8AC3E}">
        <p14:creationId xmlns:p14="http://schemas.microsoft.com/office/powerpoint/2010/main" val="5722763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8423EB-22E4-8039-CE8C-730A3DB91E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776CD3-07E3-E129-A8BF-3A799FDEDD4F}"/>
              </a:ext>
            </a:extLst>
          </p:cNvPr>
          <p:cNvSpPr txBox="1">
            <a:spLocks/>
          </p:cNvSpPr>
          <p:nvPr/>
        </p:nvSpPr>
        <p:spPr>
          <a:xfrm>
            <a:off x="0" y="0"/>
            <a:ext cx="12268200" cy="1066799"/>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4400" b="1" i="0" u="sng" strike="noStrike" kern="1200" cap="none" spc="0" normalizeH="0" baseline="0" noProof="0" dirty="0">
                <a:ln w="3175" cmpd="sng">
                  <a:noFill/>
                </a:ln>
                <a:solidFill>
                  <a:sysClr val="windowText" lastClr="000000"/>
                </a:solidFill>
                <a:effectLst/>
                <a:uLnTx/>
                <a:uFillTx/>
                <a:latin typeface="Arial" panose="020B0604020202020204" pitchFamily="34" charset="0"/>
                <a:ea typeface="+mj-ea"/>
                <a:cs typeface="Arial" panose="020B0604020202020204" pitchFamily="34" charset="0"/>
              </a:rPr>
              <a:t>P &amp; T Packet Creation Timeline</a:t>
            </a:r>
          </a:p>
        </p:txBody>
      </p:sp>
      <p:sp>
        <p:nvSpPr>
          <p:cNvPr id="3" name="Content Placeholder 2">
            <a:extLst>
              <a:ext uri="{FF2B5EF4-FFF2-40B4-BE49-F238E27FC236}">
                <a16:creationId xmlns:a16="http://schemas.microsoft.com/office/drawing/2014/main" id="{AC02505C-DBB1-97E0-6C0D-4CA39070EA13}"/>
              </a:ext>
            </a:extLst>
          </p:cNvPr>
          <p:cNvSpPr txBox="1">
            <a:spLocks/>
          </p:cNvSpPr>
          <p:nvPr/>
        </p:nvSpPr>
        <p:spPr>
          <a:xfrm>
            <a:off x="723900" y="1600200"/>
            <a:ext cx="10820400" cy="4191001"/>
          </a:xfrm>
          <a:prstGeom prst="rect">
            <a:avLst/>
          </a:prstGeom>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marR="0" lvl="0" indent="0" algn="l" defTabSz="457200" rtl="0" eaLnBrk="1" fontAlgn="auto" latinLnBrk="0" hangingPunct="1">
              <a:lnSpc>
                <a:spcPct val="100000"/>
              </a:lnSpc>
              <a:spcBef>
                <a:spcPct val="20000"/>
              </a:spcBef>
              <a:spcAft>
                <a:spcPts val="600"/>
              </a:spcAft>
              <a:buClr>
                <a:srgbClr val="BC1C1C">
                  <a:lumMod val="75000"/>
                </a:srgbClr>
              </a:buClr>
              <a:buSzPct val="145000"/>
              <a:buNone/>
              <a:tabLst/>
              <a:defRPr/>
            </a:pPr>
            <a:r>
              <a:rPr lang="en-US" sz="2800" b="1" dirty="0">
                <a:solidFill>
                  <a:srgbClr val="790A24"/>
                </a:solidFill>
                <a:latin typeface="Arial" panose="020B0604020202020204" pitchFamily="34" charset="0"/>
                <a:cs typeface="Arial" panose="020B0604020202020204" pitchFamily="34" charset="0"/>
              </a:rPr>
              <a:t>MARCH 2026</a:t>
            </a:r>
            <a:endParaRPr kumimoji="0" lang="en-US" sz="2800"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endParaRP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Sign up for the April 7</a:t>
            </a:r>
            <a:r>
              <a:rPr lang="en-US" b="1" baseline="30000" dirty="0">
                <a:solidFill>
                  <a:srgbClr val="790A24"/>
                </a:solidFill>
                <a:latin typeface="Arial" panose="020B0604020202020204" pitchFamily="34" charset="0"/>
                <a:cs typeface="Arial" panose="020B0604020202020204" pitchFamily="34" charset="0"/>
              </a:rPr>
              <a:t>th</a:t>
            </a:r>
            <a:r>
              <a:rPr lang="en-US" b="1" dirty="0">
                <a:solidFill>
                  <a:srgbClr val="790A24"/>
                </a:solidFill>
                <a:latin typeface="Arial" panose="020B0604020202020204" pitchFamily="34" charset="0"/>
                <a:cs typeface="Arial" panose="020B0604020202020204" pitchFamily="34" charset="0"/>
              </a:rPr>
              <a:t> COM P&amp;T Forum: </a:t>
            </a:r>
            <a:r>
              <a:rPr lang="en-US" b="1" dirty="0">
                <a:solidFill>
                  <a:srgbClr val="790A24"/>
                </a:solidFill>
                <a:latin typeface="Arial" panose="020B0604020202020204" pitchFamily="34" charset="0"/>
                <a:cs typeface="Arial" panose="020B0604020202020204" pitchFamily="34" charset="0"/>
                <a:hlinkClick r:id="rId3"/>
              </a:rPr>
              <a:t>https://faculty.uams.edu/promotion-and-tenure/com/help/forum/</a:t>
            </a:r>
            <a:r>
              <a:rPr lang="en-US" b="1" dirty="0">
                <a:solidFill>
                  <a:srgbClr val="790A24"/>
                </a:solidFill>
                <a:latin typeface="Arial" panose="020B0604020202020204" pitchFamily="34" charset="0"/>
                <a:cs typeface="Arial" panose="020B0604020202020204" pitchFamily="34" charset="0"/>
              </a:rPr>
              <a:t> </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Request permission to view other faculty packets, view the P&amp;T sample packet and templates in the P&amp;T database:</a:t>
            </a:r>
          </a:p>
          <a:p>
            <a:pPr lvl="2">
              <a:buClr>
                <a:srgbClr val="BC1C1C">
                  <a:lumMod val="75000"/>
                </a:srgbClr>
              </a:buClr>
              <a:buSzPct val="100000"/>
            </a:pPr>
            <a:r>
              <a:rPr lang="en-US" b="1" dirty="0">
                <a:solidFill>
                  <a:srgbClr val="790A24"/>
                </a:solidFill>
                <a:latin typeface="Arial" panose="020B0604020202020204" pitchFamily="34" charset="0"/>
                <a:cs typeface="Arial" panose="020B0604020202020204" pitchFamily="34" charset="0"/>
              </a:rPr>
              <a:t> </a:t>
            </a:r>
            <a:r>
              <a:rPr lang="en-US" b="1" dirty="0">
                <a:solidFill>
                  <a:srgbClr val="790A24"/>
                </a:solidFill>
                <a:latin typeface="Arial" panose="020B0604020202020204" pitchFamily="34" charset="0"/>
                <a:cs typeface="Arial" panose="020B0604020202020204" pitchFamily="34" charset="0"/>
                <a:hlinkClick r:id="rId4"/>
              </a:rPr>
              <a:t>https://promotiontenure.uams.edu/SampleMain.aspx?cid=2</a:t>
            </a:r>
            <a:r>
              <a:rPr lang="en-US" b="1" dirty="0">
                <a:solidFill>
                  <a:srgbClr val="790A24"/>
                </a:solidFill>
                <a:latin typeface="Arial" panose="020B0604020202020204" pitchFamily="34" charset="0"/>
                <a:cs typeface="Arial" panose="020B0604020202020204" pitchFamily="34" charset="0"/>
              </a:rPr>
              <a:t> </a:t>
            </a:r>
          </a:p>
          <a:p>
            <a:pPr lvl="2">
              <a:buClr>
                <a:srgbClr val="BC1C1C">
                  <a:lumMod val="75000"/>
                </a:srgbClr>
              </a:buClr>
              <a:buSzPct val="100000"/>
            </a:pPr>
            <a:r>
              <a:rPr lang="en-US" b="1" dirty="0">
                <a:solidFill>
                  <a:srgbClr val="790A24"/>
                </a:solidFill>
                <a:latin typeface="Arial" panose="020B0604020202020204" pitchFamily="34" charset="0"/>
                <a:cs typeface="Arial" panose="020B0604020202020204" pitchFamily="34" charset="0"/>
              </a:rPr>
              <a:t>If you need help finding a good packet to view, email Katie Poe and she will get a list</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Request your patient satisfaction scores:</a:t>
            </a:r>
          </a:p>
          <a:p>
            <a:pPr lvl="2"/>
            <a:r>
              <a:rPr lang="en-US" b="1" u="sng" dirty="0">
                <a:solidFill>
                  <a:srgbClr val="790A24"/>
                </a:solidFill>
                <a:latin typeface="Arial" panose="020B0604020202020204" pitchFamily="34" charset="0"/>
                <a:cs typeface="Arial" panose="020B0604020202020204" pitchFamily="34" charset="0"/>
              </a:rPr>
              <a:t>Patient experience results:</a:t>
            </a:r>
            <a:r>
              <a:rPr lang="en-US" dirty="0">
                <a:solidFill>
                  <a:srgbClr val="790A24"/>
                </a:solidFill>
                <a:latin typeface="Arial" panose="020B0604020202020204" pitchFamily="34" charset="0"/>
                <a:cs typeface="Arial" panose="020B0604020202020204" pitchFamily="34" charset="0"/>
              </a:rPr>
              <a:t> Fill out a Service Now request </a:t>
            </a:r>
            <a:r>
              <a:rPr lang="en-US" u="sng" dirty="0">
                <a:solidFill>
                  <a:srgbClr val="790A24"/>
                </a:solidFill>
                <a:latin typeface="Arial" panose="020B06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PX Experience Request</a:t>
            </a:r>
            <a:r>
              <a:rPr lang="en-US" dirty="0">
                <a:solidFill>
                  <a:srgbClr val="790A24"/>
                </a:solidFill>
                <a:latin typeface="Arial" panose="020B0604020202020204" pitchFamily="34" charset="0"/>
                <a:cs typeface="Arial" panose="020B0604020202020204" pitchFamily="34" charset="0"/>
              </a:rPr>
              <a:t> </a:t>
            </a:r>
            <a:r>
              <a:rPr lang="en-US" i="1" dirty="0">
                <a:solidFill>
                  <a:srgbClr val="790A24"/>
                </a:solidFill>
                <a:latin typeface="Arial" panose="020B0604020202020204" pitchFamily="34" charset="0"/>
                <a:cs typeface="Arial" panose="020B0604020202020204" pitchFamily="34" charset="0"/>
              </a:rPr>
              <a:t>at least 8 weeks prior to due date.</a:t>
            </a:r>
            <a:endParaRPr lang="en-US" sz="2200" i="1" dirty="0">
              <a:solidFill>
                <a:srgbClr val="790A24"/>
              </a:solidFill>
              <a:latin typeface="Arial" panose="020B0604020202020204" pitchFamily="34" charset="0"/>
              <a:cs typeface="Arial" panose="020B0604020202020204" pitchFamily="34" charset="0"/>
            </a:endParaRPr>
          </a:p>
          <a:p>
            <a:pPr lvl="3"/>
            <a:r>
              <a:rPr lang="en-US" u="sng" dirty="0">
                <a:solidFill>
                  <a:srgbClr val="0000FF"/>
                </a:solidFill>
                <a:latin typeface="Arial" panose="020B0604020202020204" pitchFamily="34" charset="0"/>
                <a:cs typeface="Arial" panose="020B0604020202020204" pitchFamily="34" charset="0"/>
                <a:hlinkClick r:id="rId6"/>
              </a:rPr>
              <a:t>https</a:t>
            </a:r>
            <a:r>
              <a:rPr lang="en-US" u="sng" dirty="0">
                <a:solidFill>
                  <a:srgbClr val="790A24"/>
                </a:solidFill>
                <a:latin typeface="Arial" panose="020B0604020202020204" pitchFamily="34" charset="0"/>
                <a:cs typeface="Arial" panose="020B0604020202020204" pitchFamily="34" charset="0"/>
                <a:hlinkClick r:id="rId6"/>
              </a:rPr>
              <a:t>://uams.service-now.com/it_services </a:t>
            </a:r>
            <a:endParaRPr lang="en-US" sz="1800" dirty="0">
              <a:solidFill>
                <a:srgbClr val="790A24"/>
              </a:solidFill>
              <a:latin typeface="Arial" panose="020B0604020202020204" pitchFamily="34" charset="0"/>
              <a:cs typeface="Arial" panose="020B0604020202020204" pitchFamily="34" charset="0"/>
            </a:endParaRPr>
          </a:p>
          <a:p>
            <a:pPr lvl="4">
              <a:spcBef>
                <a:spcPts val="0"/>
              </a:spcBef>
              <a:spcAft>
                <a:spcPts val="0"/>
              </a:spcAft>
            </a:pPr>
            <a:r>
              <a:rPr lang="en-US" dirty="0">
                <a:solidFill>
                  <a:srgbClr val="790A24"/>
                </a:solidFill>
                <a:latin typeface="Arial" panose="020B0604020202020204" pitchFamily="34" charset="0"/>
                <a:cs typeface="Arial" panose="020B0604020202020204" pitchFamily="34" charset="0"/>
              </a:rPr>
              <a:t>At the Service Center home screen, type “Patient Experience” into the search bar, and it will take you to the form.</a:t>
            </a:r>
          </a:p>
          <a:p>
            <a:pPr lvl="4">
              <a:spcBef>
                <a:spcPts val="0"/>
              </a:spcBef>
              <a:spcAft>
                <a:spcPts val="0"/>
              </a:spcAft>
            </a:pPr>
            <a:r>
              <a:rPr lang="en-US" dirty="0">
                <a:solidFill>
                  <a:srgbClr val="790A24"/>
                </a:solidFill>
                <a:latin typeface="Arial" panose="020B0604020202020204" pitchFamily="34" charset="0"/>
                <a:cs typeface="Arial" panose="020B0604020202020204" pitchFamily="34" charset="0"/>
              </a:rPr>
              <a:t>Type “Patient experience – YOUR NAME” in the Project Name box.</a:t>
            </a:r>
            <a:endParaRPr lang="en-US" sz="1200" dirty="0">
              <a:solidFill>
                <a:srgbClr val="790A24"/>
              </a:solidFill>
              <a:latin typeface="Arial" panose="020B0604020202020204" pitchFamily="34" charset="0"/>
              <a:cs typeface="Arial" panose="020B0604020202020204" pitchFamily="34" charset="0"/>
            </a:endParaRPr>
          </a:p>
          <a:p>
            <a:pPr lvl="4">
              <a:spcBef>
                <a:spcPts val="0"/>
              </a:spcBef>
              <a:spcAft>
                <a:spcPts val="0"/>
              </a:spcAft>
            </a:pPr>
            <a:r>
              <a:rPr lang="en-US" dirty="0">
                <a:solidFill>
                  <a:srgbClr val="790A24"/>
                </a:solidFill>
                <a:latin typeface="Arial" panose="020B0604020202020204" pitchFamily="34" charset="0"/>
                <a:cs typeface="Arial" panose="020B0604020202020204" pitchFamily="34" charset="0"/>
              </a:rPr>
              <a:t>Under project type drop down and  select “P and T Data”</a:t>
            </a:r>
            <a:endParaRPr lang="en-US" sz="1200" dirty="0">
              <a:solidFill>
                <a:srgbClr val="790A24"/>
              </a:solidFill>
              <a:latin typeface="Arial" panose="020B0604020202020204" pitchFamily="34" charset="0"/>
              <a:cs typeface="Arial" panose="020B0604020202020204" pitchFamily="34" charset="0"/>
            </a:endParaRPr>
          </a:p>
          <a:p>
            <a:pPr lvl="4">
              <a:spcBef>
                <a:spcPts val="0"/>
              </a:spcBef>
              <a:spcAft>
                <a:spcPts val="0"/>
              </a:spcAft>
            </a:pPr>
            <a:r>
              <a:rPr lang="en-US" dirty="0">
                <a:solidFill>
                  <a:srgbClr val="790A24"/>
                </a:solidFill>
                <a:latin typeface="Arial" panose="020B0604020202020204" pitchFamily="34" charset="0"/>
                <a:cs typeface="Arial" panose="020B0604020202020204" pitchFamily="34" charset="0"/>
              </a:rPr>
              <a:t>Complete as much as you can on the form and Barbara will reach out with any questions.</a:t>
            </a:r>
            <a:endParaRPr lang="en-US" sz="1200" dirty="0">
              <a:solidFill>
                <a:srgbClr val="790A24"/>
              </a:solidFill>
              <a:latin typeface="Arial" panose="020B0604020202020204" pitchFamily="34" charset="0"/>
              <a:cs typeface="Arial" panose="020B0604020202020204" pitchFamily="34" charset="0"/>
            </a:endParaRPr>
          </a:p>
          <a:p>
            <a:pPr lvl="2">
              <a:buClr>
                <a:srgbClr val="BC1C1C">
                  <a:lumMod val="75000"/>
                </a:srgbClr>
              </a:buClr>
              <a:buSzPct val="100000"/>
            </a:pPr>
            <a:endParaRPr kumimoji="0" lang="en-US"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4116720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0402FF-1D6D-6742-2A80-11D321E0C5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20985C-26F8-2075-B6FA-7FF6D6C25008}"/>
              </a:ext>
            </a:extLst>
          </p:cNvPr>
          <p:cNvSpPr txBox="1">
            <a:spLocks/>
          </p:cNvSpPr>
          <p:nvPr/>
        </p:nvSpPr>
        <p:spPr>
          <a:xfrm>
            <a:off x="0" y="0"/>
            <a:ext cx="12268200" cy="1066799"/>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4400" b="1" i="0" u="sng" strike="noStrike" kern="1200" cap="none" spc="0" normalizeH="0" baseline="0" noProof="0" dirty="0">
                <a:ln w="3175" cmpd="sng">
                  <a:noFill/>
                </a:ln>
                <a:solidFill>
                  <a:sysClr val="windowText" lastClr="000000"/>
                </a:solidFill>
                <a:effectLst/>
                <a:uLnTx/>
                <a:uFillTx/>
                <a:latin typeface="Arial" panose="020B0604020202020204" pitchFamily="34" charset="0"/>
                <a:ea typeface="+mj-ea"/>
                <a:cs typeface="Arial" panose="020B0604020202020204" pitchFamily="34" charset="0"/>
              </a:rPr>
              <a:t>P &amp; T Packet Creation Timeline</a:t>
            </a:r>
          </a:p>
        </p:txBody>
      </p:sp>
      <p:sp>
        <p:nvSpPr>
          <p:cNvPr id="3" name="Content Placeholder 2">
            <a:extLst>
              <a:ext uri="{FF2B5EF4-FFF2-40B4-BE49-F238E27FC236}">
                <a16:creationId xmlns:a16="http://schemas.microsoft.com/office/drawing/2014/main" id="{4E126315-3323-8636-D8A1-C323E876CBF0}"/>
              </a:ext>
            </a:extLst>
          </p:cNvPr>
          <p:cNvSpPr txBox="1">
            <a:spLocks/>
          </p:cNvSpPr>
          <p:nvPr/>
        </p:nvSpPr>
        <p:spPr>
          <a:xfrm>
            <a:off x="838200" y="914400"/>
            <a:ext cx="10820400" cy="4191001"/>
          </a:xfrm>
          <a:prstGeom prst="rect">
            <a:avLst/>
          </a:prstGeom>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marR="0" lvl="0" indent="0" algn="l" defTabSz="457200" rtl="0" eaLnBrk="1" fontAlgn="auto" latinLnBrk="0" hangingPunct="1">
              <a:lnSpc>
                <a:spcPct val="100000"/>
              </a:lnSpc>
              <a:spcBef>
                <a:spcPct val="20000"/>
              </a:spcBef>
              <a:spcAft>
                <a:spcPts val="600"/>
              </a:spcAft>
              <a:buClr>
                <a:srgbClr val="BC1C1C">
                  <a:lumMod val="75000"/>
                </a:srgbClr>
              </a:buClr>
              <a:buSzPct val="145000"/>
              <a:buNone/>
              <a:tabLst/>
              <a:defRPr/>
            </a:pPr>
            <a:r>
              <a:rPr kumimoji="0" lang="en-US" sz="2800" b="1" i="0" u="none" strike="noStrike" kern="1200" cap="none" spc="0" normalizeH="0" baseline="0" noProof="0" dirty="0">
                <a:ln>
                  <a:noFill/>
                </a:ln>
                <a:solidFill>
                  <a:srgbClr val="C0504D">
                    <a:lumMod val="75000"/>
                  </a:srgbClr>
                </a:solidFill>
                <a:effectLst/>
                <a:uLnTx/>
                <a:uFillTx/>
                <a:latin typeface="Arial" panose="020B0604020202020204" pitchFamily="34" charset="0"/>
                <a:ea typeface="+mn-ea"/>
                <a:cs typeface="Arial" panose="020B0604020202020204" pitchFamily="34" charset="0"/>
              </a:rPr>
              <a:t>APRIL 2026</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Attend COM P&amp;T Forum (see sign up link on slide 5)</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Begin writing your section summaries</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Request your patient satisfaction scores:</a:t>
            </a:r>
          </a:p>
          <a:p>
            <a:pPr lvl="2"/>
            <a:r>
              <a:rPr lang="en-US" b="1" u="sng" dirty="0">
                <a:solidFill>
                  <a:srgbClr val="790A24"/>
                </a:solidFill>
                <a:latin typeface="Arial" panose="020B0604020202020204" pitchFamily="34" charset="0"/>
                <a:cs typeface="Arial" panose="020B0604020202020204" pitchFamily="34" charset="0"/>
              </a:rPr>
              <a:t>Patient experience results:</a:t>
            </a:r>
            <a:r>
              <a:rPr lang="en-US" dirty="0">
                <a:solidFill>
                  <a:srgbClr val="790A24"/>
                </a:solidFill>
                <a:latin typeface="Arial" panose="020B0604020202020204" pitchFamily="34" charset="0"/>
                <a:cs typeface="Arial" panose="020B0604020202020204" pitchFamily="34" charset="0"/>
              </a:rPr>
              <a:t> Fill out a Service Now request </a:t>
            </a:r>
            <a:r>
              <a:rPr lang="en-US" u="sng" dirty="0">
                <a:solidFill>
                  <a:srgbClr val="790A24"/>
                </a:solidFill>
                <a:latin typeface="Arial" panose="020B0604020202020204" pitchFamily="34" charset="0"/>
                <a:cs typeface="Arial" panose="020B0604020202020204" pitchFamily="34" charset="0"/>
                <a:hlinkClick r:id="rId3"/>
              </a:rPr>
              <a:t>PX Experience Request</a:t>
            </a:r>
            <a:r>
              <a:rPr lang="en-US" dirty="0">
                <a:solidFill>
                  <a:srgbClr val="790A24"/>
                </a:solidFill>
                <a:latin typeface="Arial" panose="020B0604020202020204" pitchFamily="34" charset="0"/>
                <a:cs typeface="Arial" panose="020B0604020202020204" pitchFamily="34" charset="0"/>
                <a:hlinkClick r:id="rId3"/>
              </a:rPr>
              <a:t> </a:t>
            </a:r>
            <a:r>
              <a:rPr lang="en-US" dirty="0">
                <a:solidFill>
                  <a:srgbClr val="790A24"/>
                </a:solidFill>
                <a:latin typeface="Arial" panose="020B0604020202020204" pitchFamily="34" charset="0"/>
                <a:cs typeface="Arial" panose="020B0604020202020204" pitchFamily="34" charset="0"/>
              </a:rPr>
              <a:t>at least 8 weeks prior to due date. See slide 5 for instructions.</a:t>
            </a:r>
          </a:p>
          <a:p>
            <a:pPr marL="914400" lvl="1" indent="-457200">
              <a:buClr>
                <a:srgbClr val="BC1C1C">
                  <a:lumMod val="75000"/>
                </a:srgbClr>
              </a:buClr>
              <a:buSzPct val="100000"/>
              <a:buFont typeface="+mj-lt"/>
              <a:buAutoNum type="arabicPeriod"/>
            </a:pPr>
            <a:r>
              <a:rPr kumimoji="0" lang="en-US"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rPr>
              <a:t>Request permission to view other faculty packets, view the P&amp;T sample packet and templates in the P&amp;</a:t>
            </a:r>
            <a:r>
              <a:rPr lang="en-US" b="1" dirty="0">
                <a:solidFill>
                  <a:srgbClr val="790A24"/>
                </a:solidFill>
                <a:latin typeface="Arial" panose="020B0604020202020204" pitchFamily="34" charset="0"/>
                <a:cs typeface="Arial" panose="020B0604020202020204" pitchFamily="34" charset="0"/>
              </a:rPr>
              <a:t>T database: </a:t>
            </a:r>
            <a:r>
              <a:rPr lang="en-US" b="1" dirty="0">
                <a:solidFill>
                  <a:srgbClr val="790A24"/>
                </a:solidFill>
                <a:latin typeface="Arial" panose="020B0604020202020204" pitchFamily="34" charset="0"/>
                <a:cs typeface="Arial" panose="020B0604020202020204" pitchFamily="34" charset="0"/>
                <a:hlinkClick r:id="rId4"/>
              </a:rPr>
              <a:t>https://promotiontenure.uams.edu/SampleMain.aspx?cid=2</a:t>
            </a:r>
            <a:r>
              <a:rPr lang="en-US" b="1" dirty="0">
                <a:solidFill>
                  <a:srgbClr val="790A24"/>
                </a:solidFill>
                <a:latin typeface="Arial" panose="020B0604020202020204" pitchFamily="34" charset="0"/>
                <a:cs typeface="Arial" panose="020B0604020202020204" pitchFamily="34" charset="0"/>
              </a:rPr>
              <a:t> </a:t>
            </a:r>
            <a:endParaRPr kumimoji="0" lang="en-US"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75208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6E7C0A-2031-3949-6FC8-DE880E02BC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19B5DD-0424-66FA-4315-7A3B386ED47A}"/>
              </a:ext>
            </a:extLst>
          </p:cNvPr>
          <p:cNvSpPr txBox="1">
            <a:spLocks/>
          </p:cNvSpPr>
          <p:nvPr/>
        </p:nvSpPr>
        <p:spPr>
          <a:xfrm>
            <a:off x="0" y="0"/>
            <a:ext cx="12268200" cy="1066799"/>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4400" b="1" i="0" u="sng" strike="noStrike" kern="1200" cap="none" spc="0" normalizeH="0" baseline="0" noProof="0" dirty="0">
                <a:ln w="3175" cmpd="sng">
                  <a:noFill/>
                </a:ln>
                <a:solidFill>
                  <a:sysClr val="windowText" lastClr="000000"/>
                </a:solidFill>
                <a:effectLst/>
                <a:uLnTx/>
                <a:uFillTx/>
                <a:latin typeface="Arial" panose="020B0604020202020204" pitchFamily="34" charset="0"/>
                <a:ea typeface="+mj-ea"/>
                <a:cs typeface="Arial" panose="020B0604020202020204" pitchFamily="34" charset="0"/>
              </a:rPr>
              <a:t>P &amp; T Packet Creation Timeline</a:t>
            </a:r>
          </a:p>
        </p:txBody>
      </p:sp>
      <p:sp>
        <p:nvSpPr>
          <p:cNvPr id="3" name="Content Placeholder 2">
            <a:extLst>
              <a:ext uri="{FF2B5EF4-FFF2-40B4-BE49-F238E27FC236}">
                <a16:creationId xmlns:a16="http://schemas.microsoft.com/office/drawing/2014/main" id="{0CC7792D-882A-E623-9F93-7C515E07902D}"/>
              </a:ext>
            </a:extLst>
          </p:cNvPr>
          <p:cNvSpPr txBox="1">
            <a:spLocks/>
          </p:cNvSpPr>
          <p:nvPr/>
        </p:nvSpPr>
        <p:spPr>
          <a:xfrm>
            <a:off x="381000" y="1524000"/>
            <a:ext cx="11277600" cy="4191001"/>
          </a:xfrm>
          <a:prstGeom prst="rect">
            <a:avLst/>
          </a:prstGeom>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marR="0" lvl="0" indent="0" algn="l" defTabSz="457200" rtl="0" eaLnBrk="1" fontAlgn="auto" latinLnBrk="0" hangingPunct="1">
              <a:lnSpc>
                <a:spcPct val="100000"/>
              </a:lnSpc>
              <a:spcBef>
                <a:spcPct val="20000"/>
              </a:spcBef>
              <a:spcAft>
                <a:spcPts val="600"/>
              </a:spcAft>
              <a:buClr>
                <a:srgbClr val="BC1C1C">
                  <a:lumMod val="75000"/>
                </a:srgbClr>
              </a:buClr>
              <a:buSzPct val="145000"/>
              <a:buNone/>
              <a:tabLst/>
              <a:defRPr/>
            </a:pPr>
            <a:r>
              <a:rPr lang="en-US" sz="2800" b="1" dirty="0">
                <a:solidFill>
                  <a:srgbClr val="790A24"/>
                </a:solidFill>
                <a:latin typeface="Arial" panose="020B0604020202020204" pitchFamily="34" charset="0"/>
                <a:cs typeface="Arial" panose="020B0604020202020204" pitchFamily="34" charset="0"/>
              </a:rPr>
              <a:t>MAY 2026</a:t>
            </a:r>
            <a:endParaRPr kumimoji="0" lang="en-US" sz="2800"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endParaRP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Request FTE, RVUs from Department/Division admins</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Choose which publications you will upload and download full PDFs from PubMed, then upload articles to P&amp;T database (may want to also add annotated bibliography)</a:t>
            </a:r>
          </a:p>
          <a:p>
            <a:pPr lvl="2">
              <a:buClr>
                <a:srgbClr val="BC1C1C">
                  <a:lumMod val="75000"/>
                </a:srgbClr>
              </a:buClr>
              <a:buSzPct val="100000"/>
            </a:pPr>
            <a:r>
              <a:rPr lang="en-US" b="1" dirty="0">
                <a:solidFill>
                  <a:srgbClr val="790A24"/>
                </a:solidFill>
                <a:latin typeface="Arial" panose="020B0604020202020204" pitchFamily="34" charset="0"/>
                <a:cs typeface="Arial" panose="020B0604020202020204" pitchFamily="34" charset="0"/>
                <a:hlinkClick r:id="rId3"/>
              </a:rPr>
              <a:t>https://pubmed.ncbi.nlm.nih.gov/</a:t>
            </a:r>
            <a:r>
              <a:rPr lang="en-US" b="1" dirty="0">
                <a:solidFill>
                  <a:srgbClr val="790A24"/>
                </a:solidFill>
                <a:latin typeface="Arial" panose="020B0604020202020204" pitchFamily="34" charset="0"/>
                <a:cs typeface="Arial" panose="020B0604020202020204" pitchFamily="34" charset="0"/>
              </a:rPr>
              <a:t>  </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Continue writing your section summaries</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Request your patient satisfaction scores:</a:t>
            </a:r>
          </a:p>
          <a:p>
            <a:pPr lvl="2"/>
            <a:r>
              <a:rPr lang="en-US" b="1" u="sng" dirty="0">
                <a:solidFill>
                  <a:srgbClr val="790A24"/>
                </a:solidFill>
                <a:latin typeface="Arial" panose="020B0604020202020204" pitchFamily="34" charset="0"/>
                <a:cs typeface="Arial" panose="020B0604020202020204" pitchFamily="34" charset="0"/>
              </a:rPr>
              <a:t>Patient experience results:</a:t>
            </a:r>
            <a:r>
              <a:rPr lang="en-US" dirty="0">
                <a:solidFill>
                  <a:srgbClr val="790A24"/>
                </a:solidFill>
                <a:latin typeface="Arial" panose="020B0604020202020204" pitchFamily="34" charset="0"/>
                <a:cs typeface="Arial" panose="020B0604020202020204" pitchFamily="34" charset="0"/>
              </a:rPr>
              <a:t> Fill out a Service Now request </a:t>
            </a:r>
            <a:r>
              <a:rPr lang="en-US" u="sng" dirty="0">
                <a:solidFill>
                  <a:srgbClr val="790A24"/>
                </a:solidFill>
                <a:latin typeface="Arial" panose="020B0604020202020204" pitchFamily="34" charset="0"/>
                <a:cs typeface="Arial" panose="020B0604020202020204" pitchFamily="34" charset="0"/>
                <a:hlinkClick r:id="rId4"/>
              </a:rPr>
              <a:t>PX Experience Request</a:t>
            </a:r>
            <a:r>
              <a:rPr lang="en-US" dirty="0">
                <a:solidFill>
                  <a:srgbClr val="790A24"/>
                </a:solidFill>
                <a:latin typeface="Arial" panose="020B0604020202020204" pitchFamily="34" charset="0"/>
                <a:cs typeface="Arial" panose="020B0604020202020204" pitchFamily="34" charset="0"/>
                <a:hlinkClick r:id="rId4"/>
              </a:rPr>
              <a:t> </a:t>
            </a:r>
            <a:r>
              <a:rPr lang="en-US" dirty="0">
                <a:solidFill>
                  <a:srgbClr val="790A24"/>
                </a:solidFill>
                <a:latin typeface="Arial" panose="020B0604020202020204" pitchFamily="34" charset="0"/>
                <a:cs typeface="Arial" panose="020B0604020202020204" pitchFamily="34" charset="0"/>
              </a:rPr>
              <a:t>at least 8 weeks prior to due date. See slide 5 for instructions.</a:t>
            </a:r>
          </a:p>
          <a:p>
            <a:pPr marL="914400" marR="0" lvl="1" indent="-457200" algn="l" defTabSz="914400" rtl="0" eaLnBrk="1" fontAlgn="auto" latinLnBrk="0" hangingPunct="1">
              <a:lnSpc>
                <a:spcPct val="100000"/>
              </a:lnSpc>
              <a:spcBef>
                <a:spcPts val="0"/>
              </a:spcBef>
              <a:spcAft>
                <a:spcPts val="0"/>
              </a:spcAft>
              <a:buClr>
                <a:srgbClr val="BC1C1C">
                  <a:lumMod val="75000"/>
                </a:srgbClr>
              </a:buClr>
              <a:buSzPct val="100000"/>
              <a:buFont typeface="+mj-lt"/>
              <a:buAutoNum type="arabicPeriod"/>
              <a:tabLst/>
              <a:defRPr/>
            </a:pPr>
            <a:r>
              <a:rPr kumimoji="0" lang="en-US" sz="1800"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rPr>
              <a:t>Request permission to view other faculty packets, view the P&amp;T sample packet and templates in the P&amp;T database: </a:t>
            </a:r>
            <a:r>
              <a:rPr kumimoji="0" lang="en-US" sz="1800"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hlinkClick r:id="rId5"/>
              </a:rPr>
              <a:t>https://promotiontenure.uams.edu/SampleMain.aspx?cid=2</a:t>
            </a:r>
            <a:r>
              <a:rPr kumimoji="0" lang="en-US" sz="1800"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rPr>
              <a:t> </a:t>
            </a:r>
          </a:p>
          <a:p>
            <a:pPr marL="457200" lvl="1" indent="0">
              <a:buNone/>
            </a:pPr>
            <a:endParaRPr lang="en-US" dirty="0">
              <a:solidFill>
                <a:srgbClr val="790A24"/>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476354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B850B7-1373-C481-A25D-46A1C94E6A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A45C31-75E9-9E18-3AEE-6F5B57DF846B}"/>
              </a:ext>
            </a:extLst>
          </p:cNvPr>
          <p:cNvSpPr txBox="1">
            <a:spLocks/>
          </p:cNvSpPr>
          <p:nvPr/>
        </p:nvSpPr>
        <p:spPr>
          <a:xfrm>
            <a:off x="0" y="0"/>
            <a:ext cx="12268200" cy="1066799"/>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4400" b="1" i="0" u="sng" strike="noStrike" kern="1200" cap="none" spc="0" normalizeH="0" baseline="0" noProof="0" dirty="0">
                <a:ln w="3175" cmpd="sng">
                  <a:noFill/>
                </a:ln>
                <a:solidFill>
                  <a:sysClr val="windowText" lastClr="000000"/>
                </a:solidFill>
                <a:effectLst/>
                <a:uLnTx/>
                <a:uFillTx/>
                <a:latin typeface="Arial" panose="020B0604020202020204" pitchFamily="34" charset="0"/>
                <a:ea typeface="+mj-ea"/>
                <a:cs typeface="Arial" panose="020B0604020202020204" pitchFamily="34" charset="0"/>
              </a:rPr>
              <a:t>P &amp; T Packet Creation Timeline</a:t>
            </a:r>
          </a:p>
        </p:txBody>
      </p:sp>
      <p:sp>
        <p:nvSpPr>
          <p:cNvPr id="3" name="Content Placeholder 2">
            <a:extLst>
              <a:ext uri="{FF2B5EF4-FFF2-40B4-BE49-F238E27FC236}">
                <a16:creationId xmlns:a16="http://schemas.microsoft.com/office/drawing/2014/main" id="{AA4388D8-17C3-6C8E-2137-56D8CBAD4957}"/>
              </a:ext>
            </a:extLst>
          </p:cNvPr>
          <p:cNvSpPr txBox="1">
            <a:spLocks/>
          </p:cNvSpPr>
          <p:nvPr/>
        </p:nvSpPr>
        <p:spPr>
          <a:xfrm>
            <a:off x="838200" y="914400"/>
            <a:ext cx="10820400" cy="4191001"/>
          </a:xfrm>
          <a:prstGeom prst="rect">
            <a:avLst/>
          </a:prstGeom>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marR="0" lvl="0" indent="0" algn="l" defTabSz="457200" rtl="0" eaLnBrk="1" fontAlgn="auto" latinLnBrk="0" hangingPunct="1">
              <a:lnSpc>
                <a:spcPct val="100000"/>
              </a:lnSpc>
              <a:spcBef>
                <a:spcPct val="20000"/>
              </a:spcBef>
              <a:spcAft>
                <a:spcPts val="600"/>
              </a:spcAft>
              <a:buClr>
                <a:srgbClr val="BC1C1C">
                  <a:lumMod val="75000"/>
                </a:srgbClr>
              </a:buClr>
              <a:buSzPct val="145000"/>
              <a:buNone/>
              <a:tabLst/>
              <a:defRPr/>
            </a:pPr>
            <a:r>
              <a:rPr kumimoji="0" lang="en-US" sz="2800"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rPr>
              <a:t>JUNE 2026</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Continue writing your section summaries</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Gather your other letters of support (students, staff, mentees, patients, </a:t>
            </a:r>
            <a:r>
              <a:rPr lang="en-US" b="1" dirty="0" err="1">
                <a:solidFill>
                  <a:srgbClr val="790A24"/>
                </a:solidFill>
                <a:latin typeface="Arial" panose="020B0604020202020204" pitchFamily="34" charset="0"/>
                <a:cs typeface="Arial" panose="020B0604020202020204" pitchFamily="34" charset="0"/>
              </a:rPr>
              <a:t>etc</a:t>
            </a:r>
            <a:r>
              <a:rPr lang="en-US" b="1" dirty="0">
                <a:solidFill>
                  <a:srgbClr val="790A24"/>
                </a:solidFill>
                <a:latin typeface="Arial" panose="020B0604020202020204" pitchFamily="34" charset="0"/>
                <a:cs typeface="Arial" panose="020B0604020202020204" pitchFamily="34" charset="0"/>
              </a:rPr>
              <a:t>)</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Make any changes that the departmental P&amp;T committee recommends</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Request patient experience scores if not already done; see slide 5 for instructions</a:t>
            </a:r>
            <a:endParaRPr lang="en-US" dirty="0">
              <a:solidFill>
                <a:srgbClr val="790A24"/>
              </a:solidFill>
              <a:latin typeface="Arial" panose="020B0604020202020204" pitchFamily="34" charset="0"/>
              <a:cs typeface="Arial" panose="020B0604020202020204" pitchFamily="34" charset="0"/>
            </a:endParaRPr>
          </a:p>
          <a:p>
            <a:pPr lvl="2">
              <a:buClr>
                <a:srgbClr val="BC1C1C">
                  <a:lumMod val="75000"/>
                </a:srgbClr>
              </a:buClr>
              <a:buSzPct val="100000"/>
            </a:pPr>
            <a:endParaRPr kumimoji="0" lang="en-US"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4346833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017E75-7C43-A159-1588-6309568CFC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0E0272-9742-E0AD-0A38-E4E57BC51801}"/>
              </a:ext>
            </a:extLst>
          </p:cNvPr>
          <p:cNvSpPr txBox="1">
            <a:spLocks/>
          </p:cNvSpPr>
          <p:nvPr/>
        </p:nvSpPr>
        <p:spPr>
          <a:xfrm>
            <a:off x="0" y="0"/>
            <a:ext cx="12268200" cy="1066799"/>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4400" b="1" i="0" u="sng" strike="noStrike" kern="1200" cap="none" spc="0" normalizeH="0" baseline="0" noProof="0" dirty="0">
                <a:ln w="3175" cmpd="sng">
                  <a:noFill/>
                </a:ln>
                <a:solidFill>
                  <a:sysClr val="windowText" lastClr="000000"/>
                </a:solidFill>
                <a:effectLst/>
                <a:uLnTx/>
                <a:uFillTx/>
                <a:latin typeface="Arial" panose="020B0604020202020204" pitchFamily="34" charset="0"/>
                <a:ea typeface="+mj-ea"/>
                <a:cs typeface="Arial" panose="020B0604020202020204" pitchFamily="34" charset="0"/>
              </a:rPr>
              <a:t>P &amp; T Packet Creation Timeline</a:t>
            </a:r>
          </a:p>
        </p:txBody>
      </p:sp>
      <p:sp>
        <p:nvSpPr>
          <p:cNvPr id="3" name="Content Placeholder 2">
            <a:extLst>
              <a:ext uri="{FF2B5EF4-FFF2-40B4-BE49-F238E27FC236}">
                <a16:creationId xmlns:a16="http://schemas.microsoft.com/office/drawing/2014/main" id="{F5AD5F06-DFDD-6829-182C-26E57C83DDA6}"/>
              </a:ext>
            </a:extLst>
          </p:cNvPr>
          <p:cNvSpPr txBox="1">
            <a:spLocks/>
          </p:cNvSpPr>
          <p:nvPr/>
        </p:nvSpPr>
        <p:spPr>
          <a:xfrm>
            <a:off x="838200" y="1143000"/>
            <a:ext cx="10820400" cy="4191001"/>
          </a:xfrm>
          <a:prstGeom prst="rect">
            <a:avLst/>
          </a:prstGeom>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marR="0" lvl="0" indent="0" algn="l" defTabSz="457200" rtl="0" eaLnBrk="1" fontAlgn="auto" latinLnBrk="0" hangingPunct="1">
              <a:lnSpc>
                <a:spcPct val="100000"/>
              </a:lnSpc>
              <a:spcBef>
                <a:spcPct val="20000"/>
              </a:spcBef>
              <a:spcAft>
                <a:spcPts val="600"/>
              </a:spcAft>
              <a:buClr>
                <a:srgbClr val="BC1C1C">
                  <a:lumMod val="75000"/>
                </a:srgbClr>
              </a:buClr>
              <a:buSzPct val="145000"/>
              <a:buNone/>
              <a:tabLst/>
              <a:defRPr/>
            </a:pPr>
            <a:r>
              <a:rPr kumimoji="0" lang="en-US" sz="2800"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rPr>
              <a:t>JULY 2026</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Continue June writing</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Organize documents, make sure formatting is consistent</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Make charts and graphs from data where possible</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Update CV if any changes have occurred (publications, grants, awards, </a:t>
            </a:r>
            <a:r>
              <a:rPr lang="en-US" b="1" dirty="0" err="1">
                <a:solidFill>
                  <a:srgbClr val="790A24"/>
                </a:solidFill>
                <a:latin typeface="Arial" panose="020B0604020202020204" pitchFamily="34" charset="0"/>
                <a:cs typeface="Arial" panose="020B0604020202020204" pitchFamily="34" charset="0"/>
              </a:rPr>
              <a:t>etc</a:t>
            </a:r>
            <a:r>
              <a:rPr lang="en-US" b="1" dirty="0">
                <a:solidFill>
                  <a:srgbClr val="790A24"/>
                </a:solidFill>
                <a:latin typeface="Arial" panose="020B0604020202020204" pitchFamily="34" charset="0"/>
                <a:cs typeface="Arial" panose="020B0604020202020204" pitchFamily="34" charset="0"/>
              </a:rPr>
              <a:t>)</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Request patient experience scores if not already done; see slide 5 for instructions.</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Follow up on required LORs and make sure the letters are in process or uploaded</a:t>
            </a:r>
            <a:endParaRPr lang="en-US" dirty="0">
              <a:solidFill>
                <a:srgbClr val="790A24"/>
              </a:solidFill>
              <a:latin typeface="Arial" panose="020B0604020202020204" pitchFamily="34" charset="0"/>
              <a:cs typeface="Arial" panose="020B0604020202020204" pitchFamily="34" charset="0"/>
            </a:endParaRPr>
          </a:p>
          <a:p>
            <a:pPr marL="914400" lvl="1" indent="-457200">
              <a:buClr>
                <a:srgbClr val="BC1C1C">
                  <a:lumMod val="75000"/>
                </a:srgbClr>
              </a:buClr>
              <a:buSzPct val="100000"/>
              <a:buFont typeface="+mj-lt"/>
              <a:buAutoNum type="arabicPeriod"/>
            </a:pPr>
            <a:endParaRPr lang="en-US" dirty="0">
              <a:solidFill>
                <a:srgbClr val="790A24"/>
              </a:solidFill>
              <a:latin typeface="Arial" panose="020B0604020202020204" pitchFamily="34" charset="0"/>
              <a:cs typeface="Arial" panose="020B0604020202020204" pitchFamily="34" charset="0"/>
            </a:endParaRPr>
          </a:p>
          <a:p>
            <a:pPr lvl="2">
              <a:buClr>
                <a:srgbClr val="BC1C1C">
                  <a:lumMod val="75000"/>
                </a:srgbClr>
              </a:buClr>
              <a:buSzPct val="100000"/>
            </a:pPr>
            <a:endParaRPr kumimoji="0" lang="en-US"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829683618"/>
      </p:ext>
    </p:extLst>
  </p:cSld>
  <p:clrMapOvr>
    <a:masterClrMapping/>
  </p:clrMapOvr>
</p:sld>
</file>

<file path=ppt/theme/theme1.xml><?xml version="1.0" encoding="utf-8"?>
<a:theme xmlns:a="http://schemas.openxmlformats.org/drawingml/2006/main" name="UAM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UAMS – Gra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UAMS – Re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3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1488</TotalTime>
  <Words>1230</Words>
  <Application>Microsoft Office PowerPoint</Application>
  <PresentationFormat>Widescreen</PresentationFormat>
  <Paragraphs>108</Paragraphs>
  <Slides>11</Slides>
  <Notes>11</Notes>
  <HiddenSlides>0</HiddenSlides>
  <MMClips>0</MMClips>
  <ScaleCrop>false</ScaleCrop>
  <HeadingPairs>
    <vt:vector size="6" baseType="variant">
      <vt:variant>
        <vt:lpstr>Fonts Used</vt:lpstr>
      </vt:variant>
      <vt:variant>
        <vt:i4>2</vt:i4>
      </vt:variant>
      <vt:variant>
        <vt:lpstr>Theme</vt:lpstr>
      </vt:variant>
      <vt:variant>
        <vt:i4>7</vt:i4>
      </vt:variant>
      <vt:variant>
        <vt:lpstr>Slide Titles</vt:lpstr>
      </vt:variant>
      <vt:variant>
        <vt:i4>11</vt:i4>
      </vt:variant>
    </vt:vector>
  </HeadingPairs>
  <TitlesOfParts>
    <vt:vector size="20" baseType="lpstr">
      <vt:lpstr>Arial</vt:lpstr>
      <vt:lpstr>Calibri</vt:lpstr>
      <vt:lpstr>UAMS</vt:lpstr>
      <vt:lpstr>UAMS – Gray</vt:lpstr>
      <vt:lpstr>UAMS – Red</vt:lpstr>
      <vt:lpstr>Custom Design</vt:lpstr>
      <vt:lpstr>1_Custom Design</vt:lpstr>
      <vt:lpstr>2_Custom Design</vt:lpstr>
      <vt:lpstr>3_Custom Design</vt:lpstr>
      <vt:lpstr>promotiontenure.uams.edu</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UAMS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Photography</dc:title>
  <dc:creator>sam</dc:creator>
  <cp:lastModifiedBy>Poe, Katie Holder</cp:lastModifiedBy>
  <cp:revision>123</cp:revision>
  <cp:lastPrinted>2015-09-23T19:12:53Z</cp:lastPrinted>
  <dcterms:created xsi:type="dcterms:W3CDTF">2012-06-27T20:39:58Z</dcterms:created>
  <dcterms:modified xsi:type="dcterms:W3CDTF">2026-02-18T17:41:11Z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8ca390d5-a4f3-448c-8368-24080179bc53_Enabled">
    <vt:lpwstr>true</vt:lpwstr>
  </property>
  <property fmtid="{D5CDD505-2E9C-101B-9397-08002B2CF9AE}" pid="3" name="MSIP_Label_8ca390d5-a4f3-448c-8368-24080179bc53_SetDate">
    <vt:lpwstr>2023-11-28T20:26:20Z</vt:lpwstr>
  </property>
  <property fmtid="{D5CDD505-2E9C-101B-9397-08002B2CF9AE}" pid="4" name="MSIP_Label_8ca390d5-a4f3-448c-8368-24080179bc53_Method">
    <vt:lpwstr>Standard</vt:lpwstr>
  </property>
  <property fmtid="{D5CDD505-2E9C-101B-9397-08002B2CF9AE}" pid="5" name="MSIP_Label_8ca390d5-a4f3-448c-8368-24080179bc53_Name">
    <vt:lpwstr>Low Risk</vt:lpwstr>
  </property>
  <property fmtid="{D5CDD505-2E9C-101B-9397-08002B2CF9AE}" pid="6" name="MSIP_Label_8ca390d5-a4f3-448c-8368-24080179bc53_SiteId">
    <vt:lpwstr>5b703aa0-061f-4ed9-beca-765a39ee1304</vt:lpwstr>
  </property>
  <property fmtid="{D5CDD505-2E9C-101B-9397-08002B2CF9AE}" pid="7" name="MSIP_Label_8ca390d5-a4f3-448c-8368-24080179bc53_ActionId">
    <vt:lpwstr>50e50852-ca4f-483a-b6dd-8bf6bd3a3236</vt:lpwstr>
  </property>
  <property fmtid="{D5CDD505-2E9C-101B-9397-08002B2CF9AE}" pid="8" name="MSIP_Label_8ca390d5-a4f3-448c-8368-24080179bc53_ContentBits">
    <vt:lpwstr>0</vt:lpwstr>
  </property>
</Properties>
</file>